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0"/>
  </p:notesMasterIdLst>
  <p:sldIdLst>
    <p:sldId id="256" r:id="rId2"/>
    <p:sldId id="293" r:id="rId3"/>
    <p:sldId id="310" r:id="rId4"/>
    <p:sldId id="257" r:id="rId5"/>
    <p:sldId id="258" r:id="rId6"/>
    <p:sldId id="296" r:id="rId7"/>
    <p:sldId id="297" r:id="rId8"/>
    <p:sldId id="298" r:id="rId9"/>
    <p:sldId id="299" r:id="rId10"/>
    <p:sldId id="309" r:id="rId11"/>
    <p:sldId id="300" r:id="rId12"/>
    <p:sldId id="301" r:id="rId13"/>
    <p:sldId id="302" r:id="rId14"/>
    <p:sldId id="304" r:id="rId15"/>
    <p:sldId id="312" r:id="rId16"/>
    <p:sldId id="313" r:id="rId17"/>
    <p:sldId id="303" r:id="rId18"/>
    <p:sldId id="294" r:id="rId19"/>
    <p:sldId id="305" r:id="rId20"/>
    <p:sldId id="314" r:id="rId21"/>
    <p:sldId id="315" r:id="rId22"/>
    <p:sldId id="316" r:id="rId23"/>
    <p:sldId id="317" r:id="rId24"/>
    <p:sldId id="318" r:id="rId25"/>
    <p:sldId id="319" r:id="rId26"/>
    <p:sldId id="307" r:id="rId27"/>
    <p:sldId id="320" r:id="rId28"/>
    <p:sldId id="323" r:id="rId29"/>
    <p:sldId id="322" r:id="rId30"/>
    <p:sldId id="337" r:id="rId31"/>
    <p:sldId id="324" r:id="rId32"/>
    <p:sldId id="325" r:id="rId33"/>
    <p:sldId id="329" r:id="rId34"/>
    <p:sldId id="330" r:id="rId35"/>
    <p:sldId id="331" r:id="rId36"/>
    <p:sldId id="332" r:id="rId37"/>
    <p:sldId id="328" r:id="rId38"/>
    <p:sldId id="333" r:id="rId39"/>
    <p:sldId id="334" r:id="rId40"/>
    <p:sldId id="338" r:id="rId41"/>
    <p:sldId id="336" r:id="rId42"/>
    <p:sldId id="339" r:id="rId43"/>
    <p:sldId id="340" r:id="rId44"/>
    <p:sldId id="341" r:id="rId45"/>
    <p:sldId id="342" r:id="rId46"/>
    <p:sldId id="343" r:id="rId47"/>
    <p:sldId id="344" r:id="rId48"/>
    <p:sldId id="272" r:id="rId49"/>
  </p:sldIdLst>
  <p:sldSz cx="9144000" cy="5143500" type="screen16x9"/>
  <p:notesSz cx="6858000" cy="9144000"/>
  <p:embeddedFontLst>
    <p:embeddedFont>
      <p:font typeface="Bebas Neue" panose="020B0606020202050201" pitchFamily="34" charset="0"/>
      <p:regular r:id="rId51"/>
    </p:embeddedFont>
    <p:embeddedFont>
      <p:font typeface="Gantari" panose="020B0604020202020204" charset="0"/>
      <p:regular r:id="rId52"/>
      <p:bold r:id="rId53"/>
      <p:italic r:id="rId54"/>
      <p:boldItalic r:id="rId55"/>
    </p:embeddedFont>
    <p:embeddedFont>
      <p:font typeface="Golos Text" panose="020B0604020202020204" charset="0"/>
      <p:regular r:id="rId56"/>
      <p:bold r:id="rId57"/>
    </p:embeddedFont>
    <p:embeddedFont>
      <p:font typeface="Golos Text Medium" panose="020B0604020202020204" charset="0"/>
      <p:regular r:id="rId58"/>
      <p:bold r:id="rId59"/>
    </p:embeddedFont>
    <p:embeddedFont>
      <p:font typeface="Nunito" pitchFamily="2" charset="0"/>
      <p:regular r:id="rId60"/>
      <p:bold r:id="rId61"/>
      <p:italic r:id="rId62"/>
      <p:boldItalic r:id="rId63"/>
    </p:embeddedFont>
    <p:embeddedFont>
      <p:font typeface="Quicksand"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F4"/>
    <a:srgbClr val="4E4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8F188-164D-4907-8D01-F9F5DCEBF853}" v="134" dt="2023-05-16T03:30:39.486"/>
  </p1510:revLst>
</p1510:revInfo>
</file>

<file path=ppt/tableStyles.xml><?xml version="1.0" encoding="utf-8"?>
<a:tblStyleLst xmlns:a="http://schemas.openxmlformats.org/drawingml/2006/main" def="{206A6F84-D6FC-4E3D-9B68-99F84A093F9F}">
  <a:tblStyle styleId="{206A6F84-D6FC-4E3D-9B68-99F84A093F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Quang Thịnh" userId="b1863855-2ac1-4b50-ac47-d4409c3ab840" providerId="ADAL" clId="{2908F188-164D-4907-8D01-F9F5DCEBF853}"/>
    <pc:docChg chg="undo custSel addSld delSld modSld">
      <pc:chgData name="Lê Quang Thịnh" userId="b1863855-2ac1-4b50-ac47-d4409c3ab840" providerId="ADAL" clId="{2908F188-164D-4907-8D01-F9F5DCEBF853}" dt="2023-05-16T03:30:47.058" v="541" actId="47"/>
      <pc:docMkLst>
        <pc:docMk/>
      </pc:docMkLst>
      <pc:sldChg chg="modTransition">
        <pc:chgData name="Lê Quang Thịnh" userId="b1863855-2ac1-4b50-ac47-d4409c3ab840" providerId="ADAL" clId="{2908F188-164D-4907-8D01-F9F5DCEBF853}" dt="2023-05-16T02:45:28.094" v="266"/>
        <pc:sldMkLst>
          <pc:docMk/>
          <pc:sldMk cId="0" sldId="256"/>
        </pc:sldMkLst>
      </pc:sldChg>
      <pc:sldChg chg="addSp modSp mod modTransition modAnim">
        <pc:chgData name="Lê Quang Thịnh" userId="b1863855-2ac1-4b50-ac47-d4409c3ab840" providerId="ADAL" clId="{2908F188-164D-4907-8D01-F9F5DCEBF853}" dt="2023-05-16T02:53:28.040" v="324"/>
        <pc:sldMkLst>
          <pc:docMk/>
          <pc:sldMk cId="0" sldId="257"/>
        </pc:sldMkLst>
        <pc:spChg chg="add mod">
          <ac:chgData name="Lê Quang Thịnh" userId="b1863855-2ac1-4b50-ac47-d4409c3ab840" providerId="ADAL" clId="{2908F188-164D-4907-8D01-F9F5DCEBF853}" dt="2023-05-16T02:47:46.393" v="276" actId="693"/>
          <ac:spMkLst>
            <pc:docMk/>
            <pc:sldMk cId="0" sldId="257"/>
            <ac:spMk id="2" creationId="{E02DD110-CCD4-F62F-4C91-F9DC78D164B2}"/>
          </ac:spMkLst>
        </pc:spChg>
        <pc:spChg chg="mod">
          <ac:chgData name="Lê Quang Thịnh" userId="b1863855-2ac1-4b50-ac47-d4409c3ab840" providerId="ADAL" clId="{2908F188-164D-4907-8D01-F9F5DCEBF853}" dt="2023-05-16T02:52:56.795" v="317" actId="14100"/>
          <ac:spMkLst>
            <pc:docMk/>
            <pc:sldMk cId="0" sldId="257"/>
            <ac:spMk id="185" creationId="{00000000-0000-0000-0000-000000000000}"/>
          </ac:spMkLst>
        </pc:spChg>
        <pc:spChg chg="mod">
          <ac:chgData name="Lê Quang Thịnh" userId="b1863855-2ac1-4b50-ac47-d4409c3ab840" providerId="ADAL" clId="{2908F188-164D-4907-8D01-F9F5DCEBF853}" dt="2023-05-16T02:52:59.353" v="318" actId="14100"/>
          <ac:spMkLst>
            <pc:docMk/>
            <pc:sldMk cId="0" sldId="257"/>
            <ac:spMk id="189" creationId="{00000000-0000-0000-0000-000000000000}"/>
          </ac:spMkLst>
        </pc:spChg>
        <pc:spChg chg="mod">
          <ac:chgData name="Lê Quang Thịnh" userId="b1863855-2ac1-4b50-ac47-d4409c3ab840" providerId="ADAL" clId="{2908F188-164D-4907-8D01-F9F5DCEBF853}" dt="2023-05-16T02:53:01.758" v="319" actId="14100"/>
          <ac:spMkLst>
            <pc:docMk/>
            <pc:sldMk cId="0" sldId="257"/>
            <ac:spMk id="191" creationId="{00000000-0000-0000-0000-000000000000}"/>
          </ac:spMkLst>
        </pc:spChg>
      </pc:sldChg>
      <pc:sldChg chg="modTransition">
        <pc:chgData name="Lê Quang Thịnh" userId="b1863855-2ac1-4b50-ac47-d4409c3ab840" providerId="ADAL" clId="{2908F188-164D-4907-8D01-F9F5DCEBF853}" dt="2023-05-16T02:45:28.094" v="266"/>
        <pc:sldMkLst>
          <pc:docMk/>
          <pc:sldMk cId="0" sldId="258"/>
        </pc:sldMkLst>
      </pc:sldChg>
      <pc:sldChg chg="addSp delSp modSp mod modTransition">
        <pc:chgData name="Lê Quang Thịnh" userId="b1863855-2ac1-4b50-ac47-d4409c3ab840" providerId="ADAL" clId="{2908F188-164D-4907-8D01-F9F5DCEBF853}" dt="2023-05-16T03:04:51.845" v="389" actId="1076"/>
        <pc:sldMkLst>
          <pc:docMk/>
          <pc:sldMk cId="0" sldId="272"/>
        </pc:sldMkLst>
        <pc:spChg chg="add del mod">
          <ac:chgData name="Lê Quang Thịnh" userId="b1863855-2ac1-4b50-ac47-d4409c3ab840" providerId="ADAL" clId="{2908F188-164D-4907-8D01-F9F5DCEBF853}" dt="2023-05-16T03:03:26.934" v="379" actId="478"/>
          <ac:spMkLst>
            <pc:docMk/>
            <pc:sldMk cId="0" sldId="272"/>
            <ac:spMk id="3" creationId="{341DF450-FCC9-521D-27DC-F8821CAA8D0E}"/>
          </ac:spMkLst>
        </pc:spChg>
        <pc:spChg chg="add">
          <ac:chgData name="Lê Quang Thịnh" userId="b1863855-2ac1-4b50-ac47-d4409c3ab840" providerId="ADAL" clId="{2908F188-164D-4907-8D01-F9F5DCEBF853}" dt="2023-05-16T03:04:14.491" v="385" actId="11529"/>
          <ac:spMkLst>
            <pc:docMk/>
            <pc:sldMk cId="0" sldId="272"/>
            <ac:spMk id="5" creationId="{7146F308-A522-B7B9-7751-5F0B5460CE0A}"/>
          </ac:spMkLst>
        </pc:spChg>
        <pc:spChg chg="mod">
          <ac:chgData name="Lê Quang Thịnh" userId="b1863855-2ac1-4b50-ac47-d4409c3ab840" providerId="ADAL" clId="{2908F188-164D-4907-8D01-F9F5DCEBF853}" dt="2023-05-16T03:04:44.777" v="388" actId="1076"/>
          <ac:spMkLst>
            <pc:docMk/>
            <pc:sldMk cId="0" sldId="272"/>
            <ac:spMk id="600"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1"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2" creationId="{00000000-0000-0000-0000-000000000000}"/>
          </ac:spMkLst>
        </pc:spChg>
        <pc:grpChg chg="del">
          <ac:chgData name="Lê Quang Thịnh" userId="b1863855-2ac1-4b50-ac47-d4409c3ab840" providerId="ADAL" clId="{2908F188-164D-4907-8D01-F9F5DCEBF853}" dt="2023-05-16T03:03:23.795" v="378" actId="478"/>
          <ac:grpSpMkLst>
            <pc:docMk/>
            <pc:sldMk cId="0" sldId="272"/>
            <ac:grpSpMk id="603"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08"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2"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9" creationId="{00000000-0000-0000-0000-000000000000}"/>
          </ac:grpSpMkLst>
        </pc:grpChg>
        <pc:inkChg chg="add del">
          <ac:chgData name="Lê Quang Thịnh" userId="b1863855-2ac1-4b50-ac47-d4409c3ab840" providerId="ADAL" clId="{2908F188-164D-4907-8D01-F9F5DCEBF853}" dt="2023-05-16T03:04:05.824" v="384" actId="9405"/>
          <ac:inkMkLst>
            <pc:docMk/>
            <pc:sldMk cId="0" sldId="272"/>
            <ac:inkMk id="4" creationId="{CA6B3F69-7A87-474D-C475-9A0915E17DE6}"/>
          </ac:inkMkLst>
        </pc:inkChg>
        <pc:cxnChg chg="mod">
          <ac:chgData name="Lê Quang Thịnh" userId="b1863855-2ac1-4b50-ac47-d4409c3ab840" providerId="ADAL" clId="{2908F188-164D-4907-8D01-F9F5DCEBF853}" dt="2023-05-16T03:04:51.845" v="389" actId="1076"/>
          <ac:cxnSpMkLst>
            <pc:docMk/>
            <pc:sldMk cId="0" sldId="272"/>
            <ac:cxnSpMk id="623" creationId="{00000000-0000-0000-0000-000000000000}"/>
          </ac:cxnSpMkLst>
        </pc:cxnChg>
      </pc:sldChg>
      <pc:sldChg chg="modTransition modAnim">
        <pc:chgData name="Lê Quang Thịnh" userId="b1863855-2ac1-4b50-ac47-d4409c3ab840" providerId="ADAL" clId="{2908F188-164D-4907-8D01-F9F5DCEBF853}" dt="2023-05-16T02:49:50.257" v="283"/>
        <pc:sldMkLst>
          <pc:docMk/>
          <pc:sldMk cId="459481626" sldId="293"/>
        </pc:sldMkLst>
      </pc:sldChg>
      <pc:sldChg chg="addSp delSp modSp mod modTransition modAnim">
        <pc:chgData name="Lê Quang Thịnh" userId="b1863855-2ac1-4b50-ac47-d4409c3ab840" providerId="ADAL" clId="{2908F188-164D-4907-8D01-F9F5DCEBF853}" dt="2023-05-16T03:30:45.513" v="540" actId="1076"/>
        <pc:sldMkLst>
          <pc:docMk/>
          <pc:sldMk cId="3666791694" sldId="294"/>
        </pc:sldMkLst>
        <pc:spChg chg="add mod">
          <ac:chgData name="Lê Quang Thịnh" userId="b1863855-2ac1-4b50-ac47-d4409c3ab840" providerId="ADAL" clId="{2908F188-164D-4907-8D01-F9F5DCEBF853}" dt="2023-05-16T03:30:45.513" v="540" actId="1076"/>
          <ac:spMkLst>
            <pc:docMk/>
            <pc:sldMk cId="3666791694" sldId="294"/>
            <ac:spMk id="3" creationId="{A4A5ABFA-A18C-1AC0-075D-1FBE56298C6D}"/>
          </ac:spMkLst>
        </pc:spChg>
        <pc:spChg chg="add mod">
          <ac:chgData name="Lê Quang Thịnh" userId="b1863855-2ac1-4b50-ac47-d4409c3ab840" providerId="ADAL" clId="{2908F188-164D-4907-8D01-F9F5DCEBF853}" dt="2023-05-16T03:30:45.513" v="540" actId="1076"/>
          <ac:spMkLst>
            <pc:docMk/>
            <pc:sldMk cId="3666791694" sldId="294"/>
            <ac:spMk id="4" creationId="{1DBCAFE6-12D9-D356-568C-DB0497848965}"/>
          </ac:spMkLst>
        </pc:spChg>
        <pc:spChg chg="del">
          <ac:chgData name="Lê Quang Thịnh" userId="b1863855-2ac1-4b50-ac47-d4409c3ab840" providerId="ADAL" clId="{2908F188-164D-4907-8D01-F9F5DCEBF853}" dt="2023-05-16T02:33:44.689" v="201" actId="478"/>
          <ac:spMkLst>
            <pc:docMk/>
            <pc:sldMk cId="3666791694" sldId="294"/>
            <ac:spMk id="4" creationId="{33A75E64-5AAF-82E9-2A09-549AA9F8876D}"/>
          </ac:spMkLst>
        </pc:spChg>
        <pc:spChg chg="add del mod">
          <ac:chgData name="Lê Quang Thịnh" userId="b1863855-2ac1-4b50-ac47-d4409c3ab840" providerId="ADAL" clId="{2908F188-164D-4907-8D01-F9F5DCEBF853}" dt="2023-05-16T03:30:38.757" v="538" actId="478"/>
          <ac:spMkLst>
            <pc:docMk/>
            <pc:sldMk cId="3666791694" sldId="294"/>
            <ac:spMk id="5" creationId="{D8E14D6D-B63A-9EBB-6B69-FBC15D5E7DC1}"/>
          </ac:spMkLst>
        </pc:spChg>
        <pc:spChg chg="add del mod">
          <ac:chgData name="Lê Quang Thịnh" userId="b1863855-2ac1-4b50-ac47-d4409c3ab840" providerId="ADAL" clId="{2908F188-164D-4907-8D01-F9F5DCEBF853}" dt="2023-05-16T03:30:38.757" v="538" actId="478"/>
          <ac:spMkLst>
            <pc:docMk/>
            <pc:sldMk cId="3666791694" sldId="294"/>
            <ac:spMk id="6" creationId="{49FCFBF6-7EFD-0F46-9A82-BF61ABBE6E02}"/>
          </ac:spMkLst>
        </pc:spChg>
        <pc:spChg chg="add del mod">
          <ac:chgData name="Lê Quang Thịnh" userId="b1863855-2ac1-4b50-ac47-d4409c3ab840" providerId="ADAL" clId="{2908F188-164D-4907-8D01-F9F5DCEBF853}" dt="2023-05-16T03:30:38.757" v="538" actId="478"/>
          <ac:spMkLst>
            <pc:docMk/>
            <pc:sldMk cId="3666791694" sldId="294"/>
            <ac:spMk id="7" creationId="{2B401437-1780-7502-24D0-961190DCFB86}"/>
          </ac:spMkLst>
        </pc:spChg>
        <pc:spChg chg="add del mod">
          <ac:chgData name="Lê Quang Thịnh" userId="b1863855-2ac1-4b50-ac47-d4409c3ab840" providerId="ADAL" clId="{2908F188-164D-4907-8D01-F9F5DCEBF853}" dt="2023-05-16T03:30:38.757" v="538" actId="478"/>
          <ac:spMkLst>
            <pc:docMk/>
            <pc:sldMk cId="3666791694" sldId="294"/>
            <ac:spMk id="8" creationId="{FC67EAED-4F85-A21D-391A-705C84FD276A}"/>
          </ac:spMkLst>
        </pc:spChg>
        <pc:spChg chg="add del mod">
          <ac:chgData name="Lê Quang Thịnh" userId="b1863855-2ac1-4b50-ac47-d4409c3ab840" providerId="ADAL" clId="{2908F188-164D-4907-8D01-F9F5DCEBF853}" dt="2023-05-16T03:30:38.757" v="538" actId="478"/>
          <ac:spMkLst>
            <pc:docMk/>
            <pc:sldMk cId="3666791694" sldId="294"/>
            <ac:spMk id="9" creationId="{83237CB6-7CBE-9E61-7D8C-B28F0F581678}"/>
          </ac:spMkLst>
        </pc:spChg>
        <pc:spChg chg="add del mod">
          <ac:chgData name="Lê Quang Thịnh" userId="b1863855-2ac1-4b50-ac47-d4409c3ab840" providerId="ADAL" clId="{2908F188-164D-4907-8D01-F9F5DCEBF853}" dt="2023-05-16T03:30:38.757" v="538" actId="478"/>
          <ac:spMkLst>
            <pc:docMk/>
            <pc:sldMk cId="3666791694" sldId="294"/>
            <ac:spMk id="10" creationId="{D46E8B3D-34AB-A538-8F22-56F243E19024}"/>
          </ac:spMkLst>
        </pc:spChg>
        <pc:spChg chg="add del mod">
          <ac:chgData name="Lê Quang Thịnh" userId="b1863855-2ac1-4b50-ac47-d4409c3ab840" providerId="ADAL" clId="{2908F188-164D-4907-8D01-F9F5DCEBF853}" dt="2023-05-16T03:30:38.757" v="538" actId="478"/>
          <ac:spMkLst>
            <pc:docMk/>
            <pc:sldMk cId="3666791694" sldId="294"/>
            <ac:spMk id="11" creationId="{683269FC-3B1E-7B98-99F2-83308CA06070}"/>
          </ac:spMkLst>
        </pc:spChg>
        <pc:spChg chg="add del mod">
          <ac:chgData name="Lê Quang Thịnh" userId="b1863855-2ac1-4b50-ac47-d4409c3ab840" providerId="ADAL" clId="{2908F188-164D-4907-8D01-F9F5DCEBF853}" dt="2023-05-16T03:30:38.757" v="538" actId="478"/>
          <ac:spMkLst>
            <pc:docMk/>
            <pc:sldMk cId="3666791694" sldId="294"/>
            <ac:spMk id="12" creationId="{07EA55FF-C46D-105C-2CF4-19528F274D14}"/>
          </ac:spMkLst>
        </pc:spChg>
        <pc:spChg chg="add del mod">
          <ac:chgData name="Lê Quang Thịnh" userId="b1863855-2ac1-4b50-ac47-d4409c3ab840" providerId="ADAL" clId="{2908F188-164D-4907-8D01-F9F5DCEBF853}" dt="2023-05-16T03:30:38.757" v="538" actId="478"/>
          <ac:spMkLst>
            <pc:docMk/>
            <pc:sldMk cId="3666791694" sldId="294"/>
            <ac:spMk id="13" creationId="{01DA7E60-3AC7-9A16-60B0-1AE192E32BE3}"/>
          </ac:spMkLst>
        </pc:spChg>
        <pc:spChg chg="add del mod">
          <ac:chgData name="Lê Quang Thịnh" userId="b1863855-2ac1-4b50-ac47-d4409c3ab840" providerId="ADAL" clId="{2908F188-164D-4907-8D01-F9F5DCEBF853}" dt="2023-05-16T03:30:38.757" v="538" actId="478"/>
          <ac:spMkLst>
            <pc:docMk/>
            <pc:sldMk cId="3666791694" sldId="294"/>
            <ac:spMk id="14" creationId="{1A4DE6BB-47B6-B483-E2F3-089F67E3899B}"/>
          </ac:spMkLst>
        </pc:spChg>
        <pc:spChg chg="add del mod">
          <ac:chgData name="Lê Quang Thịnh" userId="b1863855-2ac1-4b50-ac47-d4409c3ab840" providerId="ADAL" clId="{2908F188-164D-4907-8D01-F9F5DCEBF853}" dt="2023-05-16T03:30:38.757" v="538" actId="478"/>
          <ac:spMkLst>
            <pc:docMk/>
            <pc:sldMk cId="3666791694" sldId="294"/>
            <ac:spMk id="15" creationId="{22EFE569-B66D-00B2-68F9-46D92D12A4B9}"/>
          </ac:spMkLst>
        </pc:spChg>
        <pc:spChg chg="add del mod">
          <ac:chgData name="Lê Quang Thịnh" userId="b1863855-2ac1-4b50-ac47-d4409c3ab840" providerId="ADAL" clId="{2908F188-164D-4907-8D01-F9F5DCEBF853}" dt="2023-05-16T03:30:38.757" v="538" actId="478"/>
          <ac:spMkLst>
            <pc:docMk/>
            <pc:sldMk cId="3666791694" sldId="294"/>
            <ac:spMk id="16" creationId="{F9CD539D-9281-32FD-8AF8-5E090BA34F1E}"/>
          </ac:spMkLst>
        </pc:spChg>
        <pc:spChg chg="add del mod">
          <ac:chgData name="Lê Quang Thịnh" userId="b1863855-2ac1-4b50-ac47-d4409c3ab840" providerId="ADAL" clId="{2908F188-164D-4907-8D01-F9F5DCEBF853}" dt="2023-05-16T03:30:38.757" v="538" actId="478"/>
          <ac:spMkLst>
            <pc:docMk/>
            <pc:sldMk cId="3666791694" sldId="294"/>
            <ac:spMk id="17" creationId="{A584EE5B-FA55-285F-36F9-F9E8E7B1BD26}"/>
          </ac:spMkLst>
        </pc:spChg>
        <pc:spChg chg="add del mod">
          <ac:chgData name="Lê Quang Thịnh" userId="b1863855-2ac1-4b50-ac47-d4409c3ab840" providerId="ADAL" clId="{2908F188-164D-4907-8D01-F9F5DCEBF853}" dt="2023-05-16T03:30:38.757" v="538" actId="478"/>
          <ac:spMkLst>
            <pc:docMk/>
            <pc:sldMk cId="3666791694" sldId="294"/>
            <ac:spMk id="18" creationId="{E194E7BE-CB71-B711-AA82-436A6705ADFC}"/>
          </ac:spMkLst>
        </pc:spChg>
        <pc:spChg chg="add del mod">
          <ac:chgData name="Lê Quang Thịnh" userId="b1863855-2ac1-4b50-ac47-d4409c3ab840" providerId="ADAL" clId="{2908F188-164D-4907-8D01-F9F5DCEBF853}" dt="2023-05-16T03:30:38.757" v="538" actId="478"/>
          <ac:spMkLst>
            <pc:docMk/>
            <pc:sldMk cId="3666791694" sldId="294"/>
            <ac:spMk id="19" creationId="{CDCE8720-61C6-6CA8-448B-49E5C480EB22}"/>
          </ac:spMkLst>
        </pc:spChg>
        <pc:spChg chg="add del mod">
          <ac:chgData name="Lê Quang Thịnh" userId="b1863855-2ac1-4b50-ac47-d4409c3ab840" providerId="ADAL" clId="{2908F188-164D-4907-8D01-F9F5DCEBF853}" dt="2023-05-16T03:30:38.757" v="538" actId="478"/>
          <ac:spMkLst>
            <pc:docMk/>
            <pc:sldMk cId="3666791694" sldId="294"/>
            <ac:spMk id="20" creationId="{9C74E742-5F00-D3DD-82AC-F2E05F963D43}"/>
          </ac:spMkLst>
        </pc:spChg>
        <pc:spChg chg="add del mod">
          <ac:chgData name="Lê Quang Thịnh" userId="b1863855-2ac1-4b50-ac47-d4409c3ab840" providerId="ADAL" clId="{2908F188-164D-4907-8D01-F9F5DCEBF853}" dt="2023-05-16T03:30:38.757" v="538" actId="478"/>
          <ac:spMkLst>
            <pc:docMk/>
            <pc:sldMk cId="3666791694" sldId="294"/>
            <ac:spMk id="21" creationId="{88A43A84-F1F4-BBDF-A9CD-D98DEB5153A5}"/>
          </ac:spMkLst>
        </pc:spChg>
        <pc:spChg chg="add del mod">
          <ac:chgData name="Lê Quang Thịnh" userId="b1863855-2ac1-4b50-ac47-d4409c3ab840" providerId="ADAL" clId="{2908F188-164D-4907-8D01-F9F5DCEBF853}" dt="2023-05-16T03:30:38.757" v="538" actId="478"/>
          <ac:spMkLst>
            <pc:docMk/>
            <pc:sldMk cId="3666791694" sldId="294"/>
            <ac:spMk id="22" creationId="{147D6D3C-F145-2D32-19EB-E6D93BFEC394}"/>
          </ac:spMkLst>
        </pc:spChg>
        <pc:spChg chg="add del mod">
          <ac:chgData name="Lê Quang Thịnh" userId="b1863855-2ac1-4b50-ac47-d4409c3ab840" providerId="ADAL" clId="{2908F188-164D-4907-8D01-F9F5DCEBF853}" dt="2023-05-16T03:30:38.757" v="538" actId="478"/>
          <ac:spMkLst>
            <pc:docMk/>
            <pc:sldMk cId="3666791694" sldId="294"/>
            <ac:spMk id="23" creationId="{398FDCA6-0B7D-B69E-4A1E-E24B96C28257}"/>
          </ac:spMkLst>
        </pc:spChg>
        <pc:spChg chg="add del mod">
          <ac:chgData name="Lê Quang Thịnh" userId="b1863855-2ac1-4b50-ac47-d4409c3ab840" providerId="ADAL" clId="{2908F188-164D-4907-8D01-F9F5DCEBF853}" dt="2023-05-16T03:30:38.757" v="538" actId="478"/>
          <ac:spMkLst>
            <pc:docMk/>
            <pc:sldMk cId="3666791694" sldId="294"/>
            <ac:spMk id="24" creationId="{97A7178E-91C3-8536-2EC3-FE67C14AF650}"/>
          </ac:spMkLst>
        </pc:spChg>
        <pc:spChg chg="add del mod">
          <ac:chgData name="Lê Quang Thịnh" userId="b1863855-2ac1-4b50-ac47-d4409c3ab840" providerId="ADAL" clId="{2908F188-164D-4907-8D01-F9F5DCEBF853}" dt="2023-05-16T03:30:38.757" v="538" actId="478"/>
          <ac:spMkLst>
            <pc:docMk/>
            <pc:sldMk cId="3666791694" sldId="294"/>
            <ac:spMk id="25" creationId="{9C84DFB9-6B21-78F5-5462-301C0AE55186}"/>
          </ac:spMkLst>
        </pc:spChg>
        <pc:spChg chg="add del mod">
          <ac:chgData name="Lê Quang Thịnh" userId="b1863855-2ac1-4b50-ac47-d4409c3ab840" providerId="ADAL" clId="{2908F188-164D-4907-8D01-F9F5DCEBF853}" dt="2023-05-16T03:30:38.757" v="538" actId="478"/>
          <ac:spMkLst>
            <pc:docMk/>
            <pc:sldMk cId="3666791694" sldId="294"/>
            <ac:spMk id="26" creationId="{D635FDF7-3C80-4812-84DD-F2A8ADECA394}"/>
          </ac:spMkLst>
        </pc:spChg>
        <pc:spChg chg="add del mod">
          <ac:chgData name="Lê Quang Thịnh" userId="b1863855-2ac1-4b50-ac47-d4409c3ab840" providerId="ADAL" clId="{2908F188-164D-4907-8D01-F9F5DCEBF853}" dt="2023-05-16T03:30:38.757" v="538" actId="478"/>
          <ac:spMkLst>
            <pc:docMk/>
            <pc:sldMk cId="3666791694" sldId="294"/>
            <ac:spMk id="27" creationId="{DA7017FA-CCFC-3616-4105-4C9BFBFB03CD}"/>
          </ac:spMkLst>
        </pc:spChg>
        <pc:spChg chg="add del mod">
          <ac:chgData name="Lê Quang Thịnh" userId="b1863855-2ac1-4b50-ac47-d4409c3ab840" providerId="ADAL" clId="{2908F188-164D-4907-8D01-F9F5DCEBF853}" dt="2023-05-16T03:30:38.757" v="538" actId="478"/>
          <ac:spMkLst>
            <pc:docMk/>
            <pc:sldMk cId="3666791694" sldId="294"/>
            <ac:spMk id="28" creationId="{CD014551-4CBB-0053-7E50-59B8F106ACF9}"/>
          </ac:spMkLst>
        </pc:spChg>
        <pc:spChg chg="add del mod">
          <ac:chgData name="Lê Quang Thịnh" userId="b1863855-2ac1-4b50-ac47-d4409c3ab840" providerId="ADAL" clId="{2908F188-164D-4907-8D01-F9F5DCEBF853}" dt="2023-05-16T03:30:38.757" v="538" actId="478"/>
          <ac:spMkLst>
            <pc:docMk/>
            <pc:sldMk cId="3666791694" sldId="294"/>
            <ac:spMk id="29" creationId="{B45E8041-370E-FF8D-74F1-A2E32411A5C0}"/>
          </ac:spMkLst>
        </pc:spChg>
        <pc:spChg chg="add mod">
          <ac:chgData name="Lê Quang Thịnh" userId="b1863855-2ac1-4b50-ac47-d4409c3ab840" providerId="ADAL" clId="{2908F188-164D-4907-8D01-F9F5DCEBF853}" dt="2023-05-16T03:30:45.513" v="540" actId="1076"/>
          <ac:spMkLst>
            <pc:docMk/>
            <pc:sldMk cId="3666791694" sldId="294"/>
            <ac:spMk id="30" creationId="{DCC5E5C5-DEDC-D895-4A11-8B08759BA55D}"/>
          </ac:spMkLst>
        </pc:spChg>
        <pc:spChg chg="add mod">
          <ac:chgData name="Lê Quang Thịnh" userId="b1863855-2ac1-4b50-ac47-d4409c3ab840" providerId="ADAL" clId="{2908F188-164D-4907-8D01-F9F5DCEBF853}" dt="2023-05-16T03:30:45.513" v="540" actId="1076"/>
          <ac:spMkLst>
            <pc:docMk/>
            <pc:sldMk cId="3666791694" sldId="294"/>
            <ac:spMk id="32" creationId="{329AF783-07CA-2C29-8AAF-BE87A44CD8F2}"/>
          </ac:spMkLst>
        </pc:spChg>
        <pc:spChg chg="add mod">
          <ac:chgData name="Lê Quang Thịnh" userId="b1863855-2ac1-4b50-ac47-d4409c3ab840" providerId="ADAL" clId="{2908F188-164D-4907-8D01-F9F5DCEBF853}" dt="2023-05-16T03:30:45.513" v="540" actId="1076"/>
          <ac:spMkLst>
            <pc:docMk/>
            <pc:sldMk cId="3666791694" sldId="294"/>
            <ac:spMk id="34" creationId="{8DDBE245-2DFB-EEFF-0412-E85281FA57EE}"/>
          </ac:spMkLst>
        </pc:spChg>
        <pc:spChg chg="add mod">
          <ac:chgData name="Lê Quang Thịnh" userId="b1863855-2ac1-4b50-ac47-d4409c3ab840" providerId="ADAL" clId="{2908F188-164D-4907-8D01-F9F5DCEBF853}" dt="2023-05-16T03:30:45.513" v="540" actId="1076"/>
          <ac:spMkLst>
            <pc:docMk/>
            <pc:sldMk cId="3666791694" sldId="294"/>
            <ac:spMk id="36" creationId="{3E886ED5-045D-B135-F572-A24DECE37845}"/>
          </ac:spMkLst>
        </pc:spChg>
        <pc:spChg chg="add mod">
          <ac:chgData name="Lê Quang Thịnh" userId="b1863855-2ac1-4b50-ac47-d4409c3ab840" providerId="ADAL" clId="{2908F188-164D-4907-8D01-F9F5DCEBF853}" dt="2023-05-16T03:30:45.513" v="540" actId="1076"/>
          <ac:spMkLst>
            <pc:docMk/>
            <pc:sldMk cId="3666791694" sldId="294"/>
            <ac:spMk id="38" creationId="{CFB1866E-CE86-C161-D588-9C1ACB869462}"/>
          </ac:spMkLst>
        </pc:spChg>
        <pc:spChg chg="add mod">
          <ac:chgData name="Lê Quang Thịnh" userId="b1863855-2ac1-4b50-ac47-d4409c3ab840" providerId="ADAL" clId="{2908F188-164D-4907-8D01-F9F5DCEBF853}" dt="2023-05-16T03:30:45.513" v="540" actId="1076"/>
          <ac:spMkLst>
            <pc:docMk/>
            <pc:sldMk cId="3666791694" sldId="294"/>
            <ac:spMk id="40" creationId="{DB99D00B-526E-B511-3A5E-9B4B3C2B96AB}"/>
          </ac:spMkLst>
        </pc:spChg>
        <pc:spChg chg="add mod">
          <ac:chgData name="Lê Quang Thịnh" userId="b1863855-2ac1-4b50-ac47-d4409c3ab840" providerId="ADAL" clId="{2908F188-164D-4907-8D01-F9F5DCEBF853}" dt="2023-05-16T03:30:45.513" v="540" actId="1076"/>
          <ac:spMkLst>
            <pc:docMk/>
            <pc:sldMk cId="3666791694" sldId="294"/>
            <ac:spMk id="42" creationId="{91348140-D327-2E34-A34B-5A688D2A93D3}"/>
          </ac:spMkLst>
        </pc:spChg>
        <pc:spChg chg="add mod">
          <ac:chgData name="Lê Quang Thịnh" userId="b1863855-2ac1-4b50-ac47-d4409c3ab840" providerId="ADAL" clId="{2908F188-164D-4907-8D01-F9F5DCEBF853}" dt="2023-05-16T03:30:45.513" v="540" actId="1076"/>
          <ac:spMkLst>
            <pc:docMk/>
            <pc:sldMk cId="3666791694" sldId="294"/>
            <ac:spMk id="44" creationId="{D7DA8333-806D-D41A-7EB5-FFEBC323E7B5}"/>
          </ac:spMkLst>
        </pc:spChg>
        <pc:spChg chg="add mod">
          <ac:chgData name="Lê Quang Thịnh" userId="b1863855-2ac1-4b50-ac47-d4409c3ab840" providerId="ADAL" clId="{2908F188-164D-4907-8D01-F9F5DCEBF853}" dt="2023-05-16T03:30:45.513" v="540" actId="1076"/>
          <ac:spMkLst>
            <pc:docMk/>
            <pc:sldMk cId="3666791694" sldId="294"/>
            <ac:spMk id="46" creationId="{36D41D8E-C875-2266-A9ED-0974EAC07C02}"/>
          </ac:spMkLst>
        </pc:spChg>
        <pc:spChg chg="add mod">
          <ac:chgData name="Lê Quang Thịnh" userId="b1863855-2ac1-4b50-ac47-d4409c3ab840" providerId="ADAL" clId="{2908F188-164D-4907-8D01-F9F5DCEBF853}" dt="2023-05-16T03:30:45.513" v="540" actId="1076"/>
          <ac:spMkLst>
            <pc:docMk/>
            <pc:sldMk cId="3666791694" sldId="294"/>
            <ac:spMk id="48" creationId="{658DA489-FA01-9062-95A4-D7FF3414A4B9}"/>
          </ac:spMkLst>
        </pc:spChg>
        <pc:spChg chg="add mod">
          <ac:chgData name="Lê Quang Thịnh" userId="b1863855-2ac1-4b50-ac47-d4409c3ab840" providerId="ADAL" clId="{2908F188-164D-4907-8D01-F9F5DCEBF853}" dt="2023-05-16T03:30:45.513" v="540" actId="1076"/>
          <ac:spMkLst>
            <pc:docMk/>
            <pc:sldMk cId="3666791694" sldId="294"/>
            <ac:spMk id="50" creationId="{FE2AE68F-21C1-E860-F083-448AB45B2CB4}"/>
          </ac:spMkLst>
        </pc:spChg>
        <pc:spChg chg="add mod ord">
          <ac:chgData name="Lê Quang Thịnh" userId="b1863855-2ac1-4b50-ac47-d4409c3ab840" providerId="ADAL" clId="{2908F188-164D-4907-8D01-F9F5DCEBF853}" dt="2023-05-16T02:43:53.267" v="263" actId="693"/>
          <ac:spMkLst>
            <pc:docMk/>
            <pc:sldMk cId="3666791694" sldId="294"/>
            <ac:spMk id="83" creationId="{A3459442-87D8-45CB-FC52-33C9DF07B07D}"/>
          </ac:spMkLst>
        </pc:spChg>
        <pc:picChg chg="del mod">
          <ac:chgData name="Lê Quang Thịnh" userId="b1863855-2ac1-4b50-ac47-d4409c3ab840" providerId="ADAL" clId="{2908F188-164D-4907-8D01-F9F5DCEBF853}" dt="2023-05-16T02:30:54.139" v="173" actId="21"/>
          <ac:picMkLst>
            <pc:docMk/>
            <pc:sldMk cId="3666791694" sldId="294"/>
            <ac:picMk id="3" creationId="{13489AA9-D47B-9E59-260C-6EFA4C856125}"/>
          </ac:picMkLst>
        </pc:picChg>
        <pc:cxnChg chg="add del mod">
          <ac:chgData name="Lê Quang Thịnh" userId="b1863855-2ac1-4b50-ac47-d4409c3ab840" providerId="ADAL" clId="{2908F188-164D-4907-8D01-F9F5DCEBF853}" dt="2023-05-16T03:30:38.757" v="538" actId="478"/>
          <ac:cxnSpMkLst>
            <pc:docMk/>
            <pc:sldMk cId="3666791694" sldId="294"/>
            <ac:cxnSpMk id="31" creationId="{5611CF70-AC1B-C287-3D49-785394874B80}"/>
          </ac:cxnSpMkLst>
        </pc:cxnChg>
        <pc:cxnChg chg="add del mod">
          <ac:chgData name="Lê Quang Thịnh" userId="b1863855-2ac1-4b50-ac47-d4409c3ab840" providerId="ADAL" clId="{2908F188-164D-4907-8D01-F9F5DCEBF853}" dt="2023-05-16T03:30:38.757" v="538" actId="478"/>
          <ac:cxnSpMkLst>
            <pc:docMk/>
            <pc:sldMk cId="3666791694" sldId="294"/>
            <ac:cxnSpMk id="33" creationId="{BBB1D0FA-BEB6-BCFE-B15B-182969756C6D}"/>
          </ac:cxnSpMkLst>
        </pc:cxnChg>
        <pc:cxnChg chg="add del mod">
          <ac:chgData name="Lê Quang Thịnh" userId="b1863855-2ac1-4b50-ac47-d4409c3ab840" providerId="ADAL" clId="{2908F188-164D-4907-8D01-F9F5DCEBF853}" dt="2023-05-16T03:30:38.757" v="538" actId="478"/>
          <ac:cxnSpMkLst>
            <pc:docMk/>
            <pc:sldMk cId="3666791694" sldId="294"/>
            <ac:cxnSpMk id="35" creationId="{55B920F2-8347-712E-1D54-1705067F2443}"/>
          </ac:cxnSpMkLst>
        </pc:cxnChg>
        <pc:cxnChg chg="add del mod">
          <ac:chgData name="Lê Quang Thịnh" userId="b1863855-2ac1-4b50-ac47-d4409c3ab840" providerId="ADAL" clId="{2908F188-164D-4907-8D01-F9F5DCEBF853}" dt="2023-05-16T03:30:38.757" v="538" actId="478"/>
          <ac:cxnSpMkLst>
            <pc:docMk/>
            <pc:sldMk cId="3666791694" sldId="294"/>
            <ac:cxnSpMk id="37" creationId="{393E31BE-C8AC-36E0-4D0E-3694C23EF9DE}"/>
          </ac:cxnSpMkLst>
        </pc:cxnChg>
        <pc:cxnChg chg="add del mod">
          <ac:chgData name="Lê Quang Thịnh" userId="b1863855-2ac1-4b50-ac47-d4409c3ab840" providerId="ADAL" clId="{2908F188-164D-4907-8D01-F9F5DCEBF853}" dt="2023-05-16T03:30:38.757" v="538" actId="478"/>
          <ac:cxnSpMkLst>
            <pc:docMk/>
            <pc:sldMk cId="3666791694" sldId="294"/>
            <ac:cxnSpMk id="39" creationId="{13396BAE-B4CC-4CCA-D8E4-13E2EBF224A7}"/>
          </ac:cxnSpMkLst>
        </pc:cxnChg>
        <pc:cxnChg chg="add del mod">
          <ac:chgData name="Lê Quang Thịnh" userId="b1863855-2ac1-4b50-ac47-d4409c3ab840" providerId="ADAL" clId="{2908F188-164D-4907-8D01-F9F5DCEBF853}" dt="2023-05-16T03:30:38.757" v="538" actId="478"/>
          <ac:cxnSpMkLst>
            <pc:docMk/>
            <pc:sldMk cId="3666791694" sldId="294"/>
            <ac:cxnSpMk id="41" creationId="{D1B4568B-F924-64A2-75DE-798180F2F452}"/>
          </ac:cxnSpMkLst>
        </pc:cxnChg>
        <pc:cxnChg chg="add del mod">
          <ac:chgData name="Lê Quang Thịnh" userId="b1863855-2ac1-4b50-ac47-d4409c3ab840" providerId="ADAL" clId="{2908F188-164D-4907-8D01-F9F5DCEBF853}" dt="2023-05-16T03:30:38.757" v="538" actId="478"/>
          <ac:cxnSpMkLst>
            <pc:docMk/>
            <pc:sldMk cId="3666791694" sldId="294"/>
            <ac:cxnSpMk id="43" creationId="{EDF7341D-2489-6450-9025-A9F82E35BEB4}"/>
          </ac:cxnSpMkLst>
        </pc:cxnChg>
        <pc:cxnChg chg="add del mod">
          <ac:chgData name="Lê Quang Thịnh" userId="b1863855-2ac1-4b50-ac47-d4409c3ab840" providerId="ADAL" clId="{2908F188-164D-4907-8D01-F9F5DCEBF853}" dt="2023-05-16T03:30:38.757" v="538" actId="478"/>
          <ac:cxnSpMkLst>
            <pc:docMk/>
            <pc:sldMk cId="3666791694" sldId="294"/>
            <ac:cxnSpMk id="45" creationId="{DCABDFB8-C18E-C6A3-9FCD-24F80D04D1B2}"/>
          </ac:cxnSpMkLst>
        </pc:cxnChg>
        <pc:cxnChg chg="add del mod">
          <ac:chgData name="Lê Quang Thịnh" userId="b1863855-2ac1-4b50-ac47-d4409c3ab840" providerId="ADAL" clId="{2908F188-164D-4907-8D01-F9F5DCEBF853}" dt="2023-05-16T03:30:38.757" v="538" actId="478"/>
          <ac:cxnSpMkLst>
            <pc:docMk/>
            <pc:sldMk cId="3666791694" sldId="294"/>
            <ac:cxnSpMk id="47" creationId="{219CB086-F889-24D4-E28C-311D3F90C8EF}"/>
          </ac:cxnSpMkLst>
        </pc:cxnChg>
        <pc:cxnChg chg="add del mod">
          <ac:chgData name="Lê Quang Thịnh" userId="b1863855-2ac1-4b50-ac47-d4409c3ab840" providerId="ADAL" clId="{2908F188-164D-4907-8D01-F9F5DCEBF853}" dt="2023-05-16T03:30:38.757" v="538" actId="478"/>
          <ac:cxnSpMkLst>
            <pc:docMk/>
            <pc:sldMk cId="3666791694" sldId="294"/>
            <ac:cxnSpMk id="49" creationId="{E879726F-D46F-F48B-D1AF-2839D0BF0EBD}"/>
          </ac:cxnSpMkLst>
        </pc:cxnChg>
        <pc:cxnChg chg="add del mod">
          <ac:chgData name="Lê Quang Thịnh" userId="b1863855-2ac1-4b50-ac47-d4409c3ab840" providerId="ADAL" clId="{2908F188-164D-4907-8D01-F9F5DCEBF853}" dt="2023-05-16T03:30:38.757" v="538" actId="478"/>
          <ac:cxnSpMkLst>
            <pc:docMk/>
            <pc:sldMk cId="3666791694" sldId="294"/>
            <ac:cxnSpMk id="51" creationId="{DF31B821-0F49-A59C-F060-1061AA9DEEC7}"/>
          </ac:cxnSpMkLst>
        </pc:cxnChg>
        <pc:cxnChg chg="add mod">
          <ac:chgData name="Lê Quang Thịnh" userId="b1863855-2ac1-4b50-ac47-d4409c3ab840" providerId="ADAL" clId="{2908F188-164D-4907-8D01-F9F5DCEBF853}" dt="2023-05-16T03:30:45.513" v="540" actId="1076"/>
          <ac:cxnSpMkLst>
            <pc:docMk/>
            <pc:sldMk cId="3666791694" sldId="294"/>
            <ac:cxnSpMk id="52" creationId="{9E2AF170-0FC1-31EE-BBEB-4ACBF6F54CA9}"/>
          </ac:cxnSpMkLst>
        </pc:cxnChg>
        <pc:cxnChg chg="add del mod">
          <ac:chgData name="Lê Quang Thịnh" userId="b1863855-2ac1-4b50-ac47-d4409c3ab840" providerId="ADAL" clId="{2908F188-164D-4907-8D01-F9F5DCEBF853}" dt="2023-05-16T03:30:38.757" v="538" actId="478"/>
          <ac:cxnSpMkLst>
            <pc:docMk/>
            <pc:sldMk cId="3666791694" sldId="294"/>
            <ac:cxnSpMk id="53" creationId="{52B22D85-4201-3A1D-E4F4-A00879591CA5}"/>
          </ac:cxnSpMkLst>
        </pc:cxnChg>
        <pc:cxnChg chg="add mod">
          <ac:chgData name="Lê Quang Thịnh" userId="b1863855-2ac1-4b50-ac47-d4409c3ab840" providerId="ADAL" clId="{2908F188-164D-4907-8D01-F9F5DCEBF853}" dt="2023-05-16T03:30:45.513" v="540" actId="1076"/>
          <ac:cxnSpMkLst>
            <pc:docMk/>
            <pc:sldMk cId="3666791694" sldId="294"/>
            <ac:cxnSpMk id="54" creationId="{476536D6-E087-75D3-8034-460AB6821632}"/>
          </ac:cxnSpMkLst>
        </pc:cxnChg>
        <pc:cxnChg chg="add del mod">
          <ac:chgData name="Lê Quang Thịnh" userId="b1863855-2ac1-4b50-ac47-d4409c3ab840" providerId="ADAL" clId="{2908F188-164D-4907-8D01-F9F5DCEBF853}" dt="2023-05-16T03:30:38.757" v="538" actId="478"/>
          <ac:cxnSpMkLst>
            <pc:docMk/>
            <pc:sldMk cId="3666791694" sldId="294"/>
            <ac:cxnSpMk id="55" creationId="{8A127B7B-1DCD-94E9-A396-C60F8F9A246F}"/>
          </ac:cxnSpMkLst>
        </pc:cxnChg>
        <pc:cxnChg chg="add mod">
          <ac:chgData name="Lê Quang Thịnh" userId="b1863855-2ac1-4b50-ac47-d4409c3ab840" providerId="ADAL" clId="{2908F188-164D-4907-8D01-F9F5DCEBF853}" dt="2023-05-16T03:30:45.513" v="540" actId="1076"/>
          <ac:cxnSpMkLst>
            <pc:docMk/>
            <pc:sldMk cId="3666791694" sldId="294"/>
            <ac:cxnSpMk id="56" creationId="{9528C97F-2EF9-4535-F8C7-13CEF08F7064}"/>
          </ac:cxnSpMkLst>
        </pc:cxnChg>
        <pc:cxnChg chg="add del mod">
          <ac:chgData name="Lê Quang Thịnh" userId="b1863855-2ac1-4b50-ac47-d4409c3ab840" providerId="ADAL" clId="{2908F188-164D-4907-8D01-F9F5DCEBF853}" dt="2023-05-16T03:30:38.757" v="538" actId="478"/>
          <ac:cxnSpMkLst>
            <pc:docMk/>
            <pc:sldMk cId="3666791694" sldId="294"/>
            <ac:cxnSpMk id="57" creationId="{95B3F405-CD19-42E5-9878-B74A7EB435A3}"/>
          </ac:cxnSpMkLst>
        </pc:cxnChg>
        <pc:cxnChg chg="add mod">
          <ac:chgData name="Lê Quang Thịnh" userId="b1863855-2ac1-4b50-ac47-d4409c3ab840" providerId="ADAL" clId="{2908F188-164D-4907-8D01-F9F5DCEBF853}" dt="2023-05-16T03:30:45.513" v="540" actId="1076"/>
          <ac:cxnSpMkLst>
            <pc:docMk/>
            <pc:sldMk cId="3666791694" sldId="294"/>
            <ac:cxnSpMk id="58" creationId="{2C3F7F9F-AE0C-3F71-EAD4-38837C9685F9}"/>
          </ac:cxnSpMkLst>
        </pc:cxnChg>
        <pc:cxnChg chg="add del mod">
          <ac:chgData name="Lê Quang Thịnh" userId="b1863855-2ac1-4b50-ac47-d4409c3ab840" providerId="ADAL" clId="{2908F188-164D-4907-8D01-F9F5DCEBF853}" dt="2023-05-16T03:30:38.757" v="538" actId="478"/>
          <ac:cxnSpMkLst>
            <pc:docMk/>
            <pc:sldMk cId="3666791694" sldId="294"/>
            <ac:cxnSpMk id="59" creationId="{2D4E9C3D-82A2-68A9-6C1B-235564CCFA4C}"/>
          </ac:cxnSpMkLst>
        </pc:cxnChg>
        <pc:cxnChg chg="add mod">
          <ac:chgData name="Lê Quang Thịnh" userId="b1863855-2ac1-4b50-ac47-d4409c3ab840" providerId="ADAL" clId="{2908F188-164D-4907-8D01-F9F5DCEBF853}" dt="2023-05-16T03:30:45.513" v="540" actId="1076"/>
          <ac:cxnSpMkLst>
            <pc:docMk/>
            <pc:sldMk cId="3666791694" sldId="294"/>
            <ac:cxnSpMk id="60" creationId="{144A9628-1507-4FE3-0BEE-160ABA9C0C95}"/>
          </ac:cxnSpMkLst>
        </pc:cxnChg>
        <pc:cxnChg chg="add del mod">
          <ac:chgData name="Lê Quang Thịnh" userId="b1863855-2ac1-4b50-ac47-d4409c3ab840" providerId="ADAL" clId="{2908F188-164D-4907-8D01-F9F5DCEBF853}" dt="2023-05-16T03:30:38.757" v="538" actId="478"/>
          <ac:cxnSpMkLst>
            <pc:docMk/>
            <pc:sldMk cId="3666791694" sldId="294"/>
            <ac:cxnSpMk id="61" creationId="{15034141-C690-C400-EE18-EE60F136EB85}"/>
          </ac:cxnSpMkLst>
        </pc:cxnChg>
        <pc:cxnChg chg="add mod">
          <ac:chgData name="Lê Quang Thịnh" userId="b1863855-2ac1-4b50-ac47-d4409c3ab840" providerId="ADAL" clId="{2908F188-164D-4907-8D01-F9F5DCEBF853}" dt="2023-05-16T03:30:45.513" v="540" actId="1076"/>
          <ac:cxnSpMkLst>
            <pc:docMk/>
            <pc:sldMk cId="3666791694" sldId="294"/>
            <ac:cxnSpMk id="62" creationId="{81129E21-164A-8223-DC6D-5AF50DBD930D}"/>
          </ac:cxnSpMkLst>
        </pc:cxnChg>
        <pc:cxnChg chg="add mod">
          <ac:chgData name="Lê Quang Thịnh" userId="b1863855-2ac1-4b50-ac47-d4409c3ab840" providerId="ADAL" clId="{2908F188-164D-4907-8D01-F9F5DCEBF853}" dt="2023-05-16T03:30:45.513" v="540" actId="1076"/>
          <ac:cxnSpMkLst>
            <pc:docMk/>
            <pc:sldMk cId="3666791694" sldId="294"/>
            <ac:cxnSpMk id="63" creationId="{8C012D7D-DD9B-B6F3-A146-3FAA30AFBF92}"/>
          </ac:cxnSpMkLst>
        </pc:cxnChg>
        <pc:cxnChg chg="add del">
          <ac:chgData name="Lê Quang Thịnh" userId="b1863855-2ac1-4b50-ac47-d4409c3ab840" providerId="ADAL" clId="{2908F188-164D-4907-8D01-F9F5DCEBF853}" dt="2023-05-16T02:32:54.590" v="192" actId="478"/>
          <ac:cxnSpMkLst>
            <pc:docMk/>
            <pc:sldMk cId="3666791694" sldId="294"/>
            <ac:cxnSpMk id="63" creationId="{D8079541-3A38-94A5-2DBA-15A966914B0A}"/>
          </ac:cxnSpMkLst>
        </pc:cxnChg>
        <pc:cxnChg chg="add mod">
          <ac:chgData name="Lê Quang Thịnh" userId="b1863855-2ac1-4b50-ac47-d4409c3ab840" providerId="ADAL" clId="{2908F188-164D-4907-8D01-F9F5DCEBF853}" dt="2023-05-16T03:30:45.513" v="540" actId="1076"/>
          <ac:cxnSpMkLst>
            <pc:docMk/>
            <pc:sldMk cId="3666791694" sldId="294"/>
            <ac:cxnSpMk id="64" creationId="{0095C7DE-7C99-9AD5-538D-81EE62F06EB6}"/>
          </ac:cxnSpMkLst>
        </pc:cxnChg>
        <pc:cxnChg chg="add del mod">
          <ac:chgData name="Lê Quang Thịnh" userId="b1863855-2ac1-4b50-ac47-d4409c3ab840" providerId="ADAL" clId="{2908F188-164D-4907-8D01-F9F5DCEBF853}" dt="2023-05-16T03:30:38.757" v="538" actId="478"/>
          <ac:cxnSpMkLst>
            <pc:docMk/>
            <pc:sldMk cId="3666791694" sldId="294"/>
            <ac:cxnSpMk id="65" creationId="{159BC396-9998-436F-1A0A-627F436385A1}"/>
          </ac:cxnSpMkLst>
        </pc:cxnChg>
        <pc:cxnChg chg="add mod">
          <ac:chgData name="Lê Quang Thịnh" userId="b1863855-2ac1-4b50-ac47-d4409c3ab840" providerId="ADAL" clId="{2908F188-164D-4907-8D01-F9F5DCEBF853}" dt="2023-05-16T03:30:45.513" v="540" actId="1076"/>
          <ac:cxnSpMkLst>
            <pc:docMk/>
            <pc:sldMk cId="3666791694" sldId="294"/>
            <ac:cxnSpMk id="66" creationId="{ABD902AE-D2FF-9313-511E-32FE5E420F50}"/>
          </ac:cxnSpMkLst>
        </pc:cxnChg>
        <pc:cxnChg chg="add del mod">
          <ac:chgData name="Lê Quang Thịnh" userId="b1863855-2ac1-4b50-ac47-d4409c3ab840" providerId="ADAL" clId="{2908F188-164D-4907-8D01-F9F5DCEBF853}" dt="2023-05-16T03:30:38.757" v="538" actId="478"/>
          <ac:cxnSpMkLst>
            <pc:docMk/>
            <pc:sldMk cId="3666791694" sldId="294"/>
            <ac:cxnSpMk id="67" creationId="{B2D532D4-A819-85C4-3FDD-5EE49654E84F}"/>
          </ac:cxnSpMkLst>
        </pc:cxnChg>
        <pc:cxnChg chg="add mod">
          <ac:chgData name="Lê Quang Thịnh" userId="b1863855-2ac1-4b50-ac47-d4409c3ab840" providerId="ADAL" clId="{2908F188-164D-4907-8D01-F9F5DCEBF853}" dt="2023-05-16T03:30:45.513" v="540" actId="1076"/>
          <ac:cxnSpMkLst>
            <pc:docMk/>
            <pc:sldMk cId="3666791694" sldId="294"/>
            <ac:cxnSpMk id="68" creationId="{86E8E8A6-CBBB-53FC-EB18-AE21BFADF8BE}"/>
          </ac:cxnSpMkLst>
        </pc:cxnChg>
        <pc:cxnChg chg="add del mod">
          <ac:chgData name="Lê Quang Thịnh" userId="b1863855-2ac1-4b50-ac47-d4409c3ab840" providerId="ADAL" clId="{2908F188-164D-4907-8D01-F9F5DCEBF853}" dt="2023-05-16T03:30:38.757" v="538" actId="478"/>
          <ac:cxnSpMkLst>
            <pc:docMk/>
            <pc:sldMk cId="3666791694" sldId="294"/>
            <ac:cxnSpMk id="69" creationId="{331332B0-4C5E-0D6F-E9A9-61415CF2522D}"/>
          </ac:cxnSpMkLst>
        </pc:cxnChg>
        <pc:cxnChg chg="add mod">
          <ac:chgData name="Lê Quang Thịnh" userId="b1863855-2ac1-4b50-ac47-d4409c3ab840" providerId="ADAL" clId="{2908F188-164D-4907-8D01-F9F5DCEBF853}" dt="2023-05-16T03:30:45.513" v="540" actId="1076"/>
          <ac:cxnSpMkLst>
            <pc:docMk/>
            <pc:sldMk cId="3666791694" sldId="294"/>
            <ac:cxnSpMk id="70" creationId="{F98F4A15-6FA5-0A22-866D-5878927B039B}"/>
          </ac:cxnSpMkLst>
        </pc:cxnChg>
        <pc:cxnChg chg="add del mod">
          <ac:chgData name="Lê Quang Thịnh" userId="b1863855-2ac1-4b50-ac47-d4409c3ab840" providerId="ADAL" clId="{2908F188-164D-4907-8D01-F9F5DCEBF853}" dt="2023-05-16T03:30:38.757" v="538" actId="478"/>
          <ac:cxnSpMkLst>
            <pc:docMk/>
            <pc:sldMk cId="3666791694" sldId="294"/>
            <ac:cxnSpMk id="71" creationId="{56DDC259-D6A5-88BC-DDA5-84DD2E1E45C3}"/>
          </ac:cxnSpMkLst>
        </pc:cxnChg>
        <pc:cxnChg chg="add del mod">
          <ac:chgData name="Lê Quang Thịnh" userId="b1863855-2ac1-4b50-ac47-d4409c3ab840" providerId="ADAL" clId="{2908F188-164D-4907-8D01-F9F5DCEBF853}" dt="2023-05-16T03:30:38.757" v="538" actId="478"/>
          <ac:cxnSpMkLst>
            <pc:docMk/>
            <pc:sldMk cId="3666791694" sldId="294"/>
            <ac:cxnSpMk id="73" creationId="{EA93F71D-9D12-4116-ACE4-D3D142C57FCB}"/>
          </ac:cxnSpMkLst>
        </pc:cxnChg>
        <pc:cxnChg chg="add del mod">
          <ac:chgData name="Lê Quang Thịnh" userId="b1863855-2ac1-4b50-ac47-d4409c3ab840" providerId="ADAL" clId="{2908F188-164D-4907-8D01-F9F5DCEBF853}" dt="2023-05-16T03:30:38.757" v="538" actId="478"/>
          <ac:cxnSpMkLst>
            <pc:docMk/>
            <pc:sldMk cId="3666791694" sldId="294"/>
            <ac:cxnSpMk id="75" creationId="{1B714B61-3FB2-AD48-756C-18B5D2C8E23B}"/>
          </ac:cxnSpMkLst>
        </pc:cxnChg>
        <pc:cxnChg chg="add del mod">
          <ac:chgData name="Lê Quang Thịnh" userId="b1863855-2ac1-4b50-ac47-d4409c3ab840" providerId="ADAL" clId="{2908F188-164D-4907-8D01-F9F5DCEBF853}" dt="2023-05-16T03:30:38.757" v="538" actId="478"/>
          <ac:cxnSpMkLst>
            <pc:docMk/>
            <pc:sldMk cId="3666791694" sldId="294"/>
            <ac:cxnSpMk id="77" creationId="{7841B509-3DCB-A211-D36A-DB6136795BBA}"/>
          </ac:cxnSpMkLst>
        </pc:cxnChg>
        <pc:cxnChg chg="add del mod">
          <ac:chgData name="Lê Quang Thịnh" userId="b1863855-2ac1-4b50-ac47-d4409c3ab840" providerId="ADAL" clId="{2908F188-164D-4907-8D01-F9F5DCEBF853}" dt="2023-05-16T03:30:38.757" v="538" actId="478"/>
          <ac:cxnSpMkLst>
            <pc:docMk/>
            <pc:sldMk cId="3666791694" sldId="294"/>
            <ac:cxnSpMk id="79" creationId="{D77D2B03-C6B0-66B4-3999-FF41620759B0}"/>
          </ac:cxnSpMkLst>
        </pc:cxnChg>
      </pc:sldChg>
      <pc:sldChg chg="modTransition modAnim">
        <pc:chgData name="Lê Quang Thịnh" userId="b1863855-2ac1-4b50-ac47-d4409c3ab840" providerId="ADAL" clId="{2908F188-164D-4907-8D01-F9F5DCEBF853}" dt="2023-05-16T02:53:52.015" v="326"/>
        <pc:sldMkLst>
          <pc:docMk/>
          <pc:sldMk cId="1761003068" sldId="296"/>
        </pc:sldMkLst>
      </pc:sldChg>
      <pc:sldChg chg="modTransition">
        <pc:chgData name="Lê Quang Thịnh" userId="b1863855-2ac1-4b50-ac47-d4409c3ab840" providerId="ADAL" clId="{2908F188-164D-4907-8D01-F9F5DCEBF853}" dt="2023-05-16T02:45:28.094" v="266"/>
        <pc:sldMkLst>
          <pc:docMk/>
          <pc:sldMk cId="3399677681" sldId="297"/>
        </pc:sldMkLst>
      </pc:sldChg>
      <pc:sldChg chg="modSp mod modTransition modAnim">
        <pc:chgData name="Lê Quang Thịnh" userId="b1863855-2ac1-4b50-ac47-d4409c3ab840" providerId="ADAL" clId="{2908F188-164D-4907-8D01-F9F5DCEBF853}" dt="2023-05-16T02:55:31.175" v="336"/>
        <pc:sldMkLst>
          <pc:docMk/>
          <pc:sldMk cId="657942512" sldId="298"/>
        </pc:sldMkLst>
        <pc:spChg chg="mod">
          <ac:chgData name="Lê Quang Thịnh" userId="b1863855-2ac1-4b50-ac47-d4409c3ab840" providerId="ADAL" clId="{2908F188-164D-4907-8D01-F9F5DCEBF853}" dt="2023-05-16T02:55:17.379" v="333" actId="14100"/>
          <ac:spMkLst>
            <pc:docMk/>
            <pc:sldMk cId="657942512" sldId="298"/>
            <ac:spMk id="16" creationId="{76622A75-F8AB-80BB-6172-97888C5BA2CD}"/>
          </ac:spMkLst>
        </pc:spChg>
      </pc:sldChg>
      <pc:sldChg chg="modSp mod modTransition modAnim">
        <pc:chgData name="Lê Quang Thịnh" userId="b1863855-2ac1-4b50-ac47-d4409c3ab840" providerId="ADAL" clId="{2908F188-164D-4907-8D01-F9F5DCEBF853}" dt="2023-05-16T02:56:47.746" v="344"/>
        <pc:sldMkLst>
          <pc:docMk/>
          <pc:sldMk cId="1959578630" sldId="299"/>
        </pc:sldMkLst>
        <pc:picChg chg="ord">
          <ac:chgData name="Lê Quang Thịnh" userId="b1863855-2ac1-4b50-ac47-d4409c3ab840" providerId="ADAL" clId="{2908F188-164D-4907-8D01-F9F5DCEBF853}" dt="2023-05-16T02:56:44.115" v="343" actId="167"/>
          <ac:picMkLst>
            <pc:docMk/>
            <pc:sldMk cId="1959578630" sldId="299"/>
            <ac:picMk id="38" creationId="{3EABD395-FABF-21B7-1FD9-CED3A4B6D02F}"/>
          </ac:picMkLst>
        </pc:picChg>
      </pc:sldChg>
      <pc:sldChg chg="modTransition modAnim">
        <pc:chgData name="Lê Quang Thịnh" userId="b1863855-2ac1-4b50-ac47-d4409c3ab840" providerId="ADAL" clId="{2908F188-164D-4907-8D01-F9F5DCEBF853}" dt="2023-05-16T02:58:03.944" v="347"/>
        <pc:sldMkLst>
          <pc:docMk/>
          <pc:sldMk cId="2145435057" sldId="300"/>
        </pc:sldMkLst>
      </pc:sldChg>
      <pc:sldChg chg="addSp modSp mod modTransition modAnim">
        <pc:chgData name="Lê Quang Thịnh" userId="b1863855-2ac1-4b50-ac47-d4409c3ab840" providerId="ADAL" clId="{2908F188-164D-4907-8D01-F9F5DCEBF853}" dt="2023-05-16T03:06:11.855" v="390" actId="207"/>
        <pc:sldMkLst>
          <pc:docMk/>
          <pc:sldMk cId="4195923863" sldId="301"/>
        </pc:sldMkLst>
        <pc:spChg chg="mod">
          <ac:chgData name="Lê Quang Thịnh" userId="b1863855-2ac1-4b50-ac47-d4409c3ab840" providerId="ADAL" clId="{2908F188-164D-4907-8D01-F9F5DCEBF853}" dt="2023-05-16T03:06:11.855" v="390" actId="207"/>
          <ac:spMkLst>
            <pc:docMk/>
            <pc:sldMk cId="4195923863" sldId="301"/>
            <ac:spMk id="80" creationId="{2C5195F6-C192-0D3B-6A78-D72DACF38367}"/>
          </ac:spMkLst>
        </pc:spChg>
        <pc:spChg chg="mod">
          <ac:chgData name="Lê Quang Thịnh" userId="b1863855-2ac1-4b50-ac47-d4409c3ab840" providerId="ADAL" clId="{2908F188-164D-4907-8D01-F9F5DCEBF853}" dt="2023-05-16T03:06:11.855" v="390" actId="207"/>
          <ac:spMkLst>
            <pc:docMk/>
            <pc:sldMk cId="4195923863" sldId="301"/>
            <ac:spMk id="81" creationId="{50B6B4F2-1949-BE36-C654-52402F13CDEE}"/>
          </ac:spMkLst>
        </pc:spChg>
        <pc:grpChg chg="add mod">
          <ac:chgData name="Lê Quang Thịnh" userId="b1863855-2ac1-4b50-ac47-d4409c3ab840" providerId="ADAL" clId="{2908F188-164D-4907-8D01-F9F5DCEBF853}" dt="2023-05-16T03:06:11.855" v="390" actId="207"/>
          <ac:grpSpMkLst>
            <pc:docMk/>
            <pc:sldMk cId="4195923863" sldId="301"/>
            <ac:grpSpMk id="2" creationId="{F7A699FB-EE97-E8E0-5D35-97532E187724}"/>
          </ac:grpSpMkLst>
        </pc:grpChg>
      </pc:sldChg>
      <pc:sldChg chg="modTransition modAnim">
        <pc:chgData name="Lê Quang Thịnh" userId="b1863855-2ac1-4b50-ac47-d4409c3ab840" providerId="ADAL" clId="{2908F188-164D-4907-8D01-F9F5DCEBF853}" dt="2023-05-16T02:59:53.687" v="356"/>
        <pc:sldMkLst>
          <pc:docMk/>
          <pc:sldMk cId="4078000626" sldId="302"/>
        </pc:sldMkLst>
      </pc:sldChg>
      <pc:sldChg chg="modTransition">
        <pc:chgData name="Lê Quang Thịnh" userId="b1863855-2ac1-4b50-ac47-d4409c3ab840" providerId="ADAL" clId="{2908F188-164D-4907-8D01-F9F5DCEBF853}" dt="2023-05-16T02:45:28.094" v="266"/>
        <pc:sldMkLst>
          <pc:docMk/>
          <pc:sldMk cId="1801593621" sldId="303"/>
        </pc:sldMkLst>
      </pc:sldChg>
      <pc:sldChg chg="modTransition">
        <pc:chgData name="Lê Quang Thịnh" userId="b1863855-2ac1-4b50-ac47-d4409c3ab840" providerId="ADAL" clId="{2908F188-164D-4907-8D01-F9F5DCEBF853}" dt="2023-05-16T02:45:28.094" v="266"/>
        <pc:sldMkLst>
          <pc:docMk/>
          <pc:sldMk cId="2166856820" sldId="304"/>
        </pc:sldMkLst>
      </pc:sldChg>
      <pc:sldChg chg="modTransition">
        <pc:chgData name="Lê Quang Thịnh" userId="b1863855-2ac1-4b50-ac47-d4409c3ab840" providerId="ADAL" clId="{2908F188-164D-4907-8D01-F9F5DCEBF853}" dt="2023-05-16T02:45:28.094" v="266"/>
        <pc:sldMkLst>
          <pc:docMk/>
          <pc:sldMk cId="256223235" sldId="305"/>
        </pc:sldMkLst>
      </pc:sldChg>
      <pc:sldChg chg="modTransition">
        <pc:chgData name="Lê Quang Thịnh" userId="b1863855-2ac1-4b50-ac47-d4409c3ab840" providerId="ADAL" clId="{2908F188-164D-4907-8D01-F9F5DCEBF853}" dt="2023-05-16T02:45:28.094" v="266"/>
        <pc:sldMkLst>
          <pc:docMk/>
          <pc:sldMk cId="3386541009" sldId="306"/>
        </pc:sldMkLst>
      </pc:sldChg>
      <pc:sldChg chg="addSp delSp modSp mod modTransition modAnim">
        <pc:chgData name="Lê Quang Thịnh" userId="b1863855-2ac1-4b50-ac47-d4409c3ab840" providerId="ADAL" clId="{2908F188-164D-4907-8D01-F9F5DCEBF853}" dt="2023-05-16T03:03:01.508" v="377"/>
        <pc:sldMkLst>
          <pc:docMk/>
          <pc:sldMk cId="1852696698" sldId="307"/>
        </pc:sldMkLst>
        <pc:spChg chg="add mod">
          <ac:chgData name="Lê Quang Thịnh" userId="b1863855-2ac1-4b50-ac47-d4409c3ab840" providerId="ADAL" clId="{2908F188-164D-4907-8D01-F9F5DCEBF853}" dt="2023-05-16T03:02:18.890" v="369" actId="164"/>
          <ac:spMkLst>
            <pc:docMk/>
            <pc:sldMk cId="1852696698" sldId="307"/>
            <ac:spMk id="7" creationId="{8132FD57-373B-7AED-0CC4-9DE661E2A096}"/>
          </ac:spMkLst>
        </pc:spChg>
        <pc:grpChg chg="add mod">
          <ac:chgData name="Lê Quang Thịnh" userId="b1863855-2ac1-4b50-ac47-d4409c3ab840" providerId="ADAL" clId="{2908F188-164D-4907-8D01-F9F5DCEBF853}" dt="2023-05-16T03:02:18.890" v="369" actId="164"/>
          <ac:grpSpMkLst>
            <pc:docMk/>
            <pc:sldMk cId="1852696698" sldId="307"/>
            <ac:grpSpMk id="12" creationId="{8333061E-0A1C-BF0F-2AE4-3BEFA4B15680}"/>
          </ac:grpSpMkLst>
        </pc:grpChg>
        <pc:cxnChg chg="add del mod">
          <ac:chgData name="Lê Quang Thịnh" userId="b1863855-2ac1-4b50-ac47-d4409c3ab840" providerId="ADAL" clId="{2908F188-164D-4907-8D01-F9F5DCEBF853}" dt="2023-05-16T03:01:38.369" v="365" actId="11529"/>
          <ac:cxnSpMkLst>
            <pc:docMk/>
            <pc:sldMk cId="1852696698" sldId="307"/>
            <ac:cxnSpMk id="9" creationId="{446CA7EE-8894-5B81-1C79-7F574FD7DD84}"/>
          </ac:cxnSpMkLst>
        </pc:cxnChg>
        <pc:cxnChg chg="add mod">
          <ac:chgData name="Lê Quang Thịnh" userId="b1863855-2ac1-4b50-ac47-d4409c3ab840" providerId="ADAL" clId="{2908F188-164D-4907-8D01-F9F5DCEBF853}" dt="2023-05-16T03:02:18.890" v="369" actId="164"/>
          <ac:cxnSpMkLst>
            <pc:docMk/>
            <pc:sldMk cId="1852696698" sldId="307"/>
            <ac:cxnSpMk id="11" creationId="{F6113A10-F841-6BAD-8537-027301A08D22}"/>
          </ac:cxnSpMkLst>
        </pc:cxnChg>
      </pc:sldChg>
      <pc:sldChg chg="addSp delSp modSp new del mod">
        <pc:chgData name="Lê Quang Thịnh" userId="b1863855-2ac1-4b50-ac47-d4409c3ab840" providerId="ADAL" clId="{2908F188-164D-4907-8D01-F9F5DCEBF853}" dt="2023-05-16T03:30:47.058" v="541" actId="47"/>
        <pc:sldMkLst>
          <pc:docMk/>
          <pc:sldMk cId="918318282" sldId="308"/>
        </pc:sldMkLst>
        <pc:spChg chg="del">
          <ac:chgData name="Lê Quang Thịnh" userId="b1863855-2ac1-4b50-ac47-d4409c3ab840" providerId="ADAL" clId="{2908F188-164D-4907-8D01-F9F5DCEBF853}" dt="2023-05-16T03:23:43.017" v="392" actId="478"/>
          <ac:spMkLst>
            <pc:docMk/>
            <pc:sldMk cId="918318282" sldId="308"/>
            <ac:spMk id="2" creationId="{67C83414-8F53-7228-0CF7-D3DEAA344DDC}"/>
          </ac:spMkLst>
        </pc:spChg>
        <pc:spChg chg="add del mod">
          <ac:chgData name="Lê Quang Thịnh" userId="b1863855-2ac1-4b50-ac47-d4409c3ab840" providerId="ADAL" clId="{2908F188-164D-4907-8D01-F9F5DCEBF853}" dt="2023-05-16T03:30:33.102" v="537" actId="21"/>
          <ac:spMkLst>
            <pc:docMk/>
            <pc:sldMk cId="918318282" sldId="308"/>
            <ac:spMk id="3" creationId="{F174B54C-0571-18D5-80F7-D5F379098D44}"/>
          </ac:spMkLst>
        </pc:spChg>
        <pc:spChg chg="add del mod">
          <ac:chgData name="Lê Quang Thịnh" userId="b1863855-2ac1-4b50-ac47-d4409c3ab840" providerId="ADAL" clId="{2908F188-164D-4907-8D01-F9F5DCEBF853}" dt="2023-05-16T03:30:33.102" v="537" actId="21"/>
          <ac:spMkLst>
            <pc:docMk/>
            <pc:sldMk cId="918318282" sldId="308"/>
            <ac:spMk id="4" creationId="{9B941899-36CB-9D0E-FCAF-9AA9518EA017}"/>
          </ac:spMkLst>
        </pc:spChg>
        <pc:spChg chg="add del mod">
          <ac:chgData name="Lê Quang Thịnh" userId="b1863855-2ac1-4b50-ac47-d4409c3ab840" providerId="ADAL" clId="{2908F188-164D-4907-8D01-F9F5DCEBF853}" dt="2023-05-16T03:30:33.102" v="537" actId="21"/>
          <ac:spMkLst>
            <pc:docMk/>
            <pc:sldMk cId="918318282" sldId="308"/>
            <ac:spMk id="5" creationId="{43200335-2428-1DAD-2177-0FA7631F9DD5}"/>
          </ac:spMkLst>
        </pc:spChg>
        <pc:spChg chg="add del mod">
          <ac:chgData name="Lê Quang Thịnh" userId="b1863855-2ac1-4b50-ac47-d4409c3ab840" providerId="ADAL" clId="{2908F188-164D-4907-8D01-F9F5DCEBF853}" dt="2023-05-16T03:30:33.102" v="537" actId="21"/>
          <ac:spMkLst>
            <pc:docMk/>
            <pc:sldMk cId="918318282" sldId="308"/>
            <ac:spMk id="6" creationId="{48F7525A-6FDF-E9DB-52B5-B78FA137323D}"/>
          </ac:spMkLst>
        </pc:spChg>
        <pc:spChg chg="add del mod">
          <ac:chgData name="Lê Quang Thịnh" userId="b1863855-2ac1-4b50-ac47-d4409c3ab840" providerId="ADAL" clId="{2908F188-164D-4907-8D01-F9F5DCEBF853}" dt="2023-05-16T03:30:33.102" v="537" actId="21"/>
          <ac:spMkLst>
            <pc:docMk/>
            <pc:sldMk cId="918318282" sldId="308"/>
            <ac:spMk id="7" creationId="{0F9791A7-B6FE-ECB6-D844-B13E0216A6E8}"/>
          </ac:spMkLst>
        </pc:spChg>
        <pc:spChg chg="add del mod">
          <ac:chgData name="Lê Quang Thịnh" userId="b1863855-2ac1-4b50-ac47-d4409c3ab840" providerId="ADAL" clId="{2908F188-164D-4907-8D01-F9F5DCEBF853}" dt="2023-05-16T03:30:33.102" v="537" actId="21"/>
          <ac:spMkLst>
            <pc:docMk/>
            <pc:sldMk cId="918318282" sldId="308"/>
            <ac:spMk id="8" creationId="{2ADEA49E-1D7B-14B3-9F43-26F1BEC0FEDC}"/>
          </ac:spMkLst>
        </pc:spChg>
        <pc:spChg chg="add del mod">
          <ac:chgData name="Lê Quang Thịnh" userId="b1863855-2ac1-4b50-ac47-d4409c3ab840" providerId="ADAL" clId="{2908F188-164D-4907-8D01-F9F5DCEBF853}" dt="2023-05-16T03:30:33.102" v="537" actId="21"/>
          <ac:spMkLst>
            <pc:docMk/>
            <pc:sldMk cId="918318282" sldId="308"/>
            <ac:spMk id="9" creationId="{84596ADA-01EB-EA56-84B9-E70BD23C7D36}"/>
          </ac:spMkLst>
        </pc:spChg>
        <pc:spChg chg="add del mod">
          <ac:chgData name="Lê Quang Thịnh" userId="b1863855-2ac1-4b50-ac47-d4409c3ab840" providerId="ADAL" clId="{2908F188-164D-4907-8D01-F9F5DCEBF853}" dt="2023-05-16T03:30:33.102" v="537" actId="21"/>
          <ac:spMkLst>
            <pc:docMk/>
            <pc:sldMk cId="918318282" sldId="308"/>
            <ac:spMk id="10" creationId="{83B49896-51BD-DFFA-4DDC-163B6B22DC5A}"/>
          </ac:spMkLst>
        </pc:spChg>
        <pc:spChg chg="add del mod">
          <ac:chgData name="Lê Quang Thịnh" userId="b1863855-2ac1-4b50-ac47-d4409c3ab840" providerId="ADAL" clId="{2908F188-164D-4907-8D01-F9F5DCEBF853}" dt="2023-05-16T03:30:33.102" v="537" actId="21"/>
          <ac:spMkLst>
            <pc:docMk/>
            <pc:sldMk cId="918318282" sldId="308"/>
            <ac:spMk id="11" creationId="{4C637A62-2715-8C16-7585-D36FB1503F49}"/>
          </ac:spMkLst>
        </pc:spChg>
        <pc:spChg chg="add del mod">
          <ac:chgData name="Lê Quang Thịnh" userId="b1863855-2ac1-4b50-ac47-d4409c3ab840" providerId="ADAL" clId="{2908F188-164D-4907-8D01-F9F5DCEBF853}" dt="2023-05-16T03:30:33.102" v="537" actId="21"/>
          <ac:spMkLst>
            <pc:docMk/>
            <pc:sldMk cId="918318282" sldId="308"/>
            <ac:spMk id="12" creationId="{125857A1-AD6F-C140-73A9-73D320825E1E}"/>
          </ac:spMkLst>
        </pc:spChg>
        <pc:spChg chg="add del mod">
          <ac:chgData name="Lê Quang Thịnh" userId="b1863855-2ac1-4b50-ac47-d4409c3ab840" providerId="ADAL" clId="{2908F188-164D-4907-8D01-F9F5DCEBF853}" dt="2023-05-16T03:30:33.102" v="537" actId="21"/>
          <ac:spMkLst>
            <pc:docMk/>
            <pc:sldMk cId="918318282" sldId="308"/>
            <ac:spMk id="13" creationId="{5DA0D1CC-DB4C-0344-443F-C247236A2335}"/>
          </ac:spMkLst>
        </pc:spChg>
        <pc:spChg chg="add del mod">
          <ac:chgData name="Lê Quang Thịnh" userId="b1863855-2ac1-4b50-ac47-d4409c3ab840" providerId="ADAL" clId="{2908F188-164D-4907-8D01-F9F5DCEBF853}" dt="2023-05-16T03:30:33.102" v="537" actId="21"/>
          <ac:spMkLst>
            <pc:docMk/>
            <pc:sldMk cId="918318282" sldId="308"/>
            <ac:spMk id="14" creationId="{CC9E40C5-C5EA-029B-E1D8-A25B22B3D720}"/>
          </ac:spMkLst>
        </pc:spChg>
        <pc:spChg chg="add del mod">
          <ac:chgData name="Lê Quang Thịnh" userId="b1863855-2ac1-4b50-ac47-d4409c3ab840" providerId="ADAL" clId="{2908F188-164D-4907-8D01-F9F5DCEBF853}" dt="2023-05-16T03:30:33.102" v="537" actId="21"/>
          <ac:spMkLst>
            <pc:docMk/>
            <pc:sldMk cId="918318282" sldId="308"/>
            <ac:spMk id="15" creationId="{12E3813A-EBCE-62D1-C148-104CE46B76D1}"/>
          </ac:spMkLst>
        </pc:spChg>
        <pc:picChg chg="add del mod ord">
          <ac:chgData name="Lê Quang Thịnh" userId="b1863855-2ac1-4b50-ac47-d4409c3ab840" providerId="ADAL" clId="{2908F188-164D-4907-8D01-F9F5DCEBF853}" dt="2023-05-16T03:27:13.316" v="438" actId="478"/>
          <ac:picMkLst>
            <pc:docMk/>
            <pc:sldMk cId="918318282" sldId="308"/>
            <ac:picMk id="1026" creationId="{9E4FA22A-ADCE-4DC4-EF36-6BB113CA6EEA}"/>
          </ac:picMkLst>
        </pc:picChg>
        <pc:picChg chg="add del">
          <ac:chgData name="Lê Quang Thịnh" userId="b1863855-2ac1-4b50-ac47-d4409c3ab840" providerId="ADAL" clId="{2908F188-164D-4907-8D01-F9F5DCEBF853}" dt="2023-05-16T03:28:00.433" v="446"/>
          <ac:picMkLst>
            <pc:docMk/>
            <pc:sldMk cId="918318282" sldId="308"/>
            <ac:picMk id="1028" creationId="{6D3B4B3B-7254-AFDE-53D4-1B2A6C50CF92}"/>
          </ac:picMkLst>
        </pc:picChg>
        <pc:picChg chg="add del mod">
          <ac:chgData name="Lê Quang Thịnh" userId="b1863855-2ac1-4b50-ac47-d4409c3ab840" providerId="ADAL" clId="{2908F188-164D-4907-8D01-F9F5DCEBF853}" dt="2023-05-16T03:30:12.888" v="533" actId="478"/>
          <ac:picMkLst>
            <pc:docMk/>
            <pc:sldMk cId="918318282" sldId="308"/>
            <ac:picMk id="1030" creationId="{B76C712F-896B-829D-044E-96D730D8172F}"/>
          </ac:picMkLst>
        </pc:picChg>
        <pc:cxnChg chg="add del mod">
          <ac:chgData name="Lê Quang Thịnh" userId="b1863855-2ac1-4b50-ac47-d4409c3ab840" providerId="ADAL" clId="{2908F188-164D-4907-8D01-F9F5DCEBF853}" dt="2023-05-16T03:30:33.102" v="537" actId="21"/>
          <ac:cxnSpMkLst>
            <pc:docMk/>
            <pc:sldMk cId="918318282" sldId="308"/>
            <ac:cxnSpMk id="17" creationId="{EDFAC793-7579-3430-F2DA-598B4A7C72F2}"/>
          </ac:cxnSpMkLst>
        </pc:cxnChg>
        <pc:cxnChg chg="add del mod">
          <ac:chgData name="Lê Quang Thịnh" userId="b1863855-2ac1-4b50-ac47-d4409c3ab840" providerId="ADAL" clId="{2908F188-164D-4907-8D01-F9F5DCEBF853}" dt="2023-05-16T03:30:33.102" v="537" actId="21"/>
          <ac:cxnSpMkLst>
            <pc:docMk/>
            <pc:sldMk cId="918318282" sldId="308"/>
            <ac:cxnSpMk id="19" creationId="{5B3C605E-61AF-C1F4-F6E6-F34D13305D88}"/>
          </ac:cxnSpMkLst>
        </pc:cxnChg>
        <pc:cxnChg chg="add del mod">
          <ac:chgData name="Lê Quang Thịnh" userId="b1863855-2ac1-4b50-ac47-d4409c3ab840" providerId="ADAL" clId="{2908F188-164D-4907-8D01-F9F5DCEBF853}" dt="2023-05-16T03:30:33.102" v="537" actId="21"/>
          <ac:cxnSpMkLst>
            <pc:docMk/>
            <pc:sldMk cId="918318282" sldId="308"/>
            <ac:cxnSpMk id="21" creationId="{C02363A0-8FB2-2665-D4F3-681062B26BEE}"/>
          </ac:cxnSpMkLst>
        </pc:cxnChg>
        <pc:cxnChg chg="add del mod">
          <ac:chgData name="Lê Quang Thịnh" userId="b1863855-2ac1-4b50-ac47-d4409c3ab840" providerId="ADAL" clId="{2908F188-164D-4907-8D01-F9F5DCEBF853}" dt="2023-05-16T03:30:33.102" v="537" actId="21"/>
          <ac:cxnSpMkLst>
            <pc:docMk/>
            <pc:sldMk cId="918318282" sldId="308"/>
            <ac:cxnSpMk id="23" creationId="{A86DD31F-0668-4D26-D584-B80B043F5BC2}"/>
          </ac:cxnSpMkLst>
        </pc:cxnChg>
        <pc:cxnChg chg="add del mod">
          <ac:chgData name="Lê Quang Thịnh" userId="b1863855-2ac1-4b50-ac47-d4409c3ab840" providerId="ADAL" clId="{2908F188-164D-4907-8D01-F9F5DCEBF853}" dt="2023-05-16T03:30:33.102" v="537" actId="21"/>
          <ac:cxnSpMkLst>
            <pc:docMk/>
            <pc:sldMk cId="918318282" sldId="308"/>
            <ac:cxnSpMk id="25" creationId="{FF960B84-2AB8-5DAA-CA87-ED3B82BB999E}"/>
          </ac:cxnSpMkLst>
        </pc:cxnChg>
        <pc:cxnChg chg="add del mod">
          <ac:chgData name="Lê Quang Thịnh" userId="b1863855-2ac1-4b50-ac47-d4409c3ab840" providerId="ADAL" clId="{2908F188-164D-4907-8D01-F9F5DCEBF853}" dt="2023-05-16T03:30:33.102" v="537" actId="21"/>
          <ac:cxnSpMkLst>
            <pc:docMk/>
            <pc:sldMk cId="918318282" sldId="308"/>
            <ac:cxnSpMk id="27" creationId="{23BC0C75-1B15-0178-3FDF-6BF7456D33FF}"/>
          </ac:cxnSpMkLst>
        </pc:cxnChg>
        <pc:cxnChg chg="add del mod">
          <ac:chgData name="Lê Quang Thịnh" userId="b1863855-2ac1-4b50-ac47-d4409c3ab840" providerId="ADAL" clId="{2908F188-164D-4907-8D01-F9F5DCEBF853}" dt="2023-05-16T03:30:33.102" v="537" actId="21"/>
          <ac:cxnSpMkLst>
            <pc:docMk/>
            <pc:sldMk cId="918318282" sldId="308"/>
            <ac:cxnSpMk id="29" creationId="{8793742F-7FF2-095F-0C55-B9C8FA6230D2}"/>
          </ac:cxnSpMkLst>
        </pc:cxnChg>
        <pc:cxnChg chg="add del mod">
          <ac:chgData name="Lê Quang Thịnh" userId="b1863855-2ac1-4b50-ac47-d4409c3ab840" providerId="ADAL" clId="{2908F188-164D-4907-8D01-F9F5DCEBF853}" dt="2023-05-16T03:30:33.102" v="537" actId="21"/>
          <ac:cxnSpMkLst>
            <pc:docMk/>
            <pc:sldMk cId="918318282" sldId="308"/>
            <ac:cxnSpMk id="31" creationId="{61B43CF3-3A1D-8818-55E1-A772B03BBA65}"/>
          </ac:cxnSpMkLst>
        </pc:cxnChg>
        <pc:cxnChg chg="add del mod">
          <ac:chgData name="Lê Quang Thịnh" userId="b1863855-2ac1-4b50-ac47-d4409c3ab840" providerId="ADAL" clId="{2908F188-164D-4907-8D01-F9F5DCEBF853}" dt="2023-05-16T03:30:33.102" v="537" actId="21"/>
          <ac:cxnSpMkLst>
            <pc:docMk/>
            <pc:sldMk cId="918318282" sldId="308"/>
            <ac:cxnSpMk id="33" creationId="{76CC9AD8-EB18-175E-4F16-CF457DBC79C0}"/>
          </ac:cxnSpMkLst>
        </pc:cxnChg>
        <pc:cxnChg chg="add del mod">
          <ac:chgData name="Lê Quang Thịnh" userId="b1863855-2ac1-4b50-ac47-d4409c3ab840" providerId="ADAL" clId="{2908F188-164D-4907-8D01-F9F5DCEBF853}" dt="2023-05-16T03:30:33.102" v="537" actId="21"/>
          <ac:cxnSpMkLst>
            <pc:docMk/>
            <pc:sldMk cId="918318282" sldId="308"/>
            <ac:cxnSpMk id="35" creationId="{0E2961DC-5679-3626-E923-9515AC488E81}"/>
          </ac:cxnSpMkLst>
        </pc:cxnChg>
        <pc:cxnChg chg="add del mod">
          <ac:chgData name="Lê Quang Thịnh" userId="b1863855-2ac1-4b50-ac47-d4409c3ab840" providerId="ADAL" clId="{2908F188-164D-4907-8D01-F9F5DCEBF853}" dt="2023-05-16T03:30:33.102" v="537" actId="21"/>
          <ac:cxnSpMkLst>
            <pc:docMk/>
            <pc:sldMk cId="918318282" sldId="308"/>
            <ac:cxnSpMk id="37" creationId="{BBFFDB29-BAF5-5A9D-2C57-CB49B2AE6CBA}"/>
          </ac:cxnSpMkLst>
        </pc:cxnChg>
      </pc:sldChg>
      <pc:sldChg chg="addSp delSp modSp new del mod">
        <pc:chgData name="Lê Quang Thịnh" userId="b1863855-2ac1-4b50-ac47-d4409c3ab840" providerId="ADAL" clId="{2908F188-164D-4907-8D01-F9F5DCEBF853}" dt="2023-05-16T02:45:17.878" v="265" actId="47"/>
        <pc:sldMkLst>
          <pc:docMk/>
          <pc:sldMk cId="1870239700" sldId="308"/>
        </pc:sldMkLst>
        <pc:spChg chg="del">
          <ac:chgData name="Lê Quang Thịnh" userId="b1863855-2ac1-4b50-ac47-d4409c3ab840" providerId="ADAL" clId="{2908F188-164D-4907-8D01-F9F5DCEBF853}" dt="2023-05-16T02:19:38.732" v="1" actId="478"/>
          <ac:spMkLst>
            <pc:docMk/>
            <pc:sldMk cId="1870239700" sldId="308"/>
            <ac:spMk id="2" creationId="{F66189CB-3B40-72EF-646A-554EBD772E36}"/>
          </ac:spMkLst>
        </pc:spChg>
        <pc:spChg chg="add del mod">
          <ac:chgData name="Lê Quang Thịnh" userId="b1863855-2ac1-4b50-ac47-d4409c3ab840" providerId="ADAL" clId="{2908F188-164D-4907-8D01-F9F5DCEBF853}" dt="2023-05-16T02:27:32.584" v="87" actId="21"/>
          <ac:spMkLst>
            <pc:docMk/>
            <pc:sldMk cId="1870239700" sldId="308"/>
            <ac:spMk id="3" creationId="{5A078AEC-4F73-DFB7-4698-AC86FADF7359}"/>
          </ac:spMkLst>
        </pc:spChg>
        <pc:spChg chg="add del mod">
          <ac:chgData name="Lê Quang Thịnh" userId="b1863855-2ac1-4b50-ac47-d4409c3ab840" providerId="ADAL" clId="{2908F188-164D-4907-8D01-F9F5DCEBF853}" dt="2023-05-16T02:27:32.584" v="87" actId="21"/>
          <ac:spMkLst>
            <pc:docMk/>
            <pc:sldMk cId="1870239700" sldId="308"/>
            <ac:spMk id="7" creationId="{E145BD4F-6391-464A-3BD3-E65D2ADE2154}"/>
          </ac:spMkLst>
        </pc:spChg>
        <pc:spChg chg="add del mod">
          <ac:chgData name="Lê Quang Thịnh" userId="b1863855-2ac1-4b50-ac47-d4409c3ab840" providerId="ADAL" clId="{2908F188-164D-4907-8D01-F9F5DCEBF853}" dt="2023-05-16T02:27:32.584" v="87" actId="21"/>
          <ac:spMkLst>
            <pc:docMk/>
            <pc:sldMk cId="1870239700" sldId="308"/>
            <ac:spMk id="11" creationId="{BDFAD340-2D4D-6783-93A2-F89032C7A675}"/>
          </ac:spMkLst>
        </pc:spChg>
        <pc:spChg chg="add del mod">
          <ac:chgData name="Lê Quang Thịnh" userId="b1863855-2ac1-4b50-ac47-d4409c3ab840" providerId="ADAL" clId="{2908F188-164D-4907-8D01-F9F5DCEBF853}" dt="2023-05-16T02:27:32.584" v="87" actId="21"/>
          <ac:spMkLst>
            <pc:docMk/>
            <pc:sldMk cId="1870239700" sldId="308"/>
            <ac:spMk id="12" creationId="{50074AEA-32C0-F03F-775B-144512DDDE78}"/>
          </ac:spMkLst>
        </pc:spChg>
        <pc:spChg chg="add del mod">
          <ac:chgData name="Lê Quang Thịnh" userId="b1863855-2ac1-4b50-ac47-d4409c3ab840" providerId="ADAL" clId="{2908F188-164D-4907-8D01-F9F5DCEBF853}" dt="2023-05-16T02:27:32.584" v="87" actId="21"/>
          <ac:spMkLst>
            <pc:docMk/>
            <pc:sldMk cId="1870239700" sldId="308"/>
            <ac:spMk id="13" creationId="{BC7EC091-1F6F-0535-0DFA-6163CDBBBC0E}"/>
          </ac:spMkLst>
        </pc:spChg>
        <pc:spChg chg="add del mod">
          <ac:chgData name="Lê Quang Thịnh" userId="b1863855-2ac1-4b50-ac47-d4409c3ab840" providerId="ADAL" clId="{2908F188-164D-4907-8D01-F9F5DCEBF853}" dt="2023-05-16T02:27:32.584" v="87" actId="21"/>
          <ac:spMkLst>
            <pc:docMk/>
            <pc:sldMk cId="1870239700" sldId="308"/>
            <ac:spMk id="14" creationId="{5982DF7E-8D0A-3AE6-973B-92AF9E59CE70}"/>
          </ac:spMkLst>
        </pc:spChg>
        <pc:spChg chg="add del mod">
          <ac:chgData name="Lê Quang Thịnh" userId="b1863855-2ac1-4b50-ac47-d4409c3ab840" providerId="ADAL" clId="{2908F188-164D-4907-8D01-F9F5DCEBF853}" dt="2023-05-16T02:27:32.584" v="87" actId="21"/>
          <ac:spMkLst>
            <pc:docMk/>
            <pc:sldMk cId="1870239700" sldId="308"/>
            <ac:spMk id="15" creationId="{6ABF3E56-31B4-238C-BC63-D4FB9654C579}"/>
          </ac:spMkLst>
        </pc:spChg>
        <pc:spChg chg="add del mod">
          <ac:chgData name="Lê Quang Thịnh" userId="b1863855-2ac1-4b50-ac47-d4409c3ab840" providerId="ADAL" clId="{2908F188-164D-4907-8D01-F9F5DCEBF853}" dt="2023-05-16T02:27:32.584" v="87" actId="21"/>
          <ac:spMkLst>
            <pc:docMk/>
            <pc:sldMk cId="1870239700" sldId="308"/>
            <ac:spMk id="16" creationId="{919A602D-5918-C779-C62C-40FB65958B0E}"/>
          </ac:spMkLst>
        </pc:spChg>
        <pc:spChg chg="add del mod">
          <ac:chgData name="Lê Quang Thịnh" userId="b1863855-2ac1-4b50-ac47-d4409c3ab840" providerId="ADAL" clId="{2908F188-164D-4907-8D01-F9F5DCEBF853}" dt="2023-05-16T02:27:32.584" v="87" actId="21"/>
          <ac:spMkLst>
            <pc:docMk/>
            <pc:sldMk cId="1870239700" sldId="308"/>
            <ac:spMk id="17" creationId="{EA4F788B-5F60-CA7B-D1CD-DA9CBB2EC715}"/>
          </ac:spMkLst>
        </pc:spChg>
        <pc:spChg chg="add del mod">
          <ac:chgData name="Lê Quang Thịnh" userId="b1863855-2ac1-4b50-ac47-d4409c3ab840" providerId="ADAL" clId="{2908F188-164D-4907-8D01-F9F5DCEBF853}" dt="2023-05-16T02:27:32.584" v="87" actId="21"/>
          <ac:spMkLst>
            <pc:docMk/>
            <pc:sldMk cId="1870239700" sldId="308"/>
            <ac:spMk id="19" creationId="{7B50DB9A-0AAF-CF8E-67F8-1B57BC01C824}"/>
          </ac:spMkLst>
        </pc:spChg>
        <pc:spChg chg="add del mod">
          <ac:chgData name="Lê Quang Thịnh" userId="b1863855-2ac1-4b50-ac47-d4409c3ab840" providerId="ADAL" clId="{2908F188-164D-4907-8D01-F9F5DCEBF853}" dt="2023-05-16T02:27:32.584" v="87" actId="21"/>
          <ac:spMkLst>
            <pc:docMk/>
            <pc:sldMk cId="1870239700" sldId="308"/>
            <ac:spMk id="20" creationId="{59CAC43C-6C1D-63E0-C1C9-23082DFF7FE8}"/>
          </ac:spMkLst>
        </pc:spChg>
        <pc:spChg chg="add del mod">
          <ac:chgData name="Lê Quang Thịnh" userId="b1863855-2ac1-4b50-ac47-d4409c3ab840" providerId="ADAL" clId="{2908F188-164D-4907-8D01-F9F5DCEBF853}" dt="2023-05-16T02:27:32.584" v="87" actId="21"/>
          <ac:spMkLst>
            <pc:docMk/>
            <pc:sldMk cId="1870239700" sldId="308"/>
            <ac:spMk id="21" creationId="{ED240737-74D5-DF5E-7F4D-EF7B3EAD06B3}"/>
          </ac:spMkLst>
        </pc:spChg>
        <pc:spChg chg="add del mod">
          <ac:chgData name="Lê Quang Thịnh" userId="b1863855-2ac1-4b50-ac47-d4409c3ab840" providerId="ADAL" clId="{2908F188-164D-4907-8D01-F9F5DCEBF853}" dt="2023-05-16T02:27:32.584" v="87" actId="21"/>
          <ac:spMkLst>
            <pc:docMk/>
            <pc:sldMk cId="1870239700" sldId="308"/>
            <ac:spMk id="22" creationId="{74DF18B8-AB41-FF80-89AA-C79D11C03450}"/>
          </ac:spMkLst>
        </pc:spChg>
        <pc:spChg chg="add del mod">
          <ac:chgData name="Lê Quang Thịnh" userId="b1863855-2ac1-4b50-ac47-d4409c3ab840" providerId="ADAL" clId="{2908F188-164D-4907-8D01-F9F5DCEBF853}" dt="2023-05-16T02:27:32.584" v="87" actId="21"/>
          <ac:spMkLst>
            <pc:docMk/>
            <pc:sldMk cId="1870239700" sldId="308"/>
            <ac:spMk id="23" creationId="{FD50BEAC-F2D5-AF40-4CCC-8D9BF4498AC2}"/>
          </ac:spMkLst>
        </pc:spChg>
        <pc:spChg chg="add del mod">
          <ac:chgData name="Lê Quang Thịnh" userId="b1863855-2ac1-4b50-ac47-d4409c3ab840" providerId="ADAL" clId="{2908F188-164D-4907-8D01-F9F5DCEBF853}" dt="2023-05-16T02:27:32.584" v="87" actId="21"/>
          <ac:spMkLst>
            <pc:docMk/>
            <pc:sldMk cId="1870239700" sldId="308"/>
            <ac:spMk id="24" creationId="{36911C06-404B-1CF0-1B50-AA4316C065B9}"/>
          </ac:spMkLst>
        </pc:spChg>
        <pc:spChg chg="add del mod">
          <ac:chgData name="Lê Quang Thịnh" userId="b1863855-2ac1-4b50-ac47-d4409c3ab840" providerId="ADAL" clId="{2908F188-164D-4907-8D01-F9F5DCEBF853}" dt="2023-05-16T02:27:32.584" v="87" actId="21"/>
          <ac:spMkLst>
            <pc:docMk/>
            <pc:sldMk cId="1870239700" sldId="308"/>
            <ac:spMk id="25" creationId="{A56D000A-F904-6CE3-73D7-0654A1E0506E}"/>
          </ac:spMkLst>
        </pc:spChg>
        <pc:picChg chg="add mod">
          <ac:chgData name="Lê Quang Thịnh" userId="b1863855-2ac1-4b50-ac47-d4409c3ab840" providerId="ADAL" clId="{2908F188-164D-4907-8D01-F9F5DCEBF853}" dt="2023-05-16T02:30:57.112" v="174"/>
          <ac:picMkLst>
            <pc:docMk/>
            <pc:sldMk cId="1870239700" sldId="308"/>
            <ac:picMk id="26" creationId="{DF434C6F-1351-B399-D519-53DC379070AA}"/>
          </ac:picMkLst>
        </pc:picChg>
        <pc:cxnChg chg="add del mod">
          <ac:chgData name="Lê Quang Thịnh" userId="b1863855-2ac1-4b50-ac47-d4409c3ab840" providerId="ADAL" clId="{2908F188-164D-4907-8D01-F9F5DCEBF853}" dt="2023-05-16T02:24:43.691" v="41" actId="478"/>
          <ac:cxnSpMkLst>
            <pc:docMk/>
            <pc:sldMk cId="1870239700" sldId="308"/>
            <ac:cxnSpMk id="5" creationId="{2654C7C8-3341-4A7C-F037-73503F980EC2}"/>
          </ac:cxnSpMkLst>
        </pc:cxnChg>
        <pc:cxnChg chg="add del mod">
          <ac:chgData name="Lê Quang Thịnh" userId="b1863855-2ac1-4b50-ac47-d4409c3ab840" providerId="ADAL" clId="{2908F188-164D-4907-8D01-F9F5DCEBF853}" dt="2023-05-16T02:24:43.148" v="40" actId="478"/>
          <ac:cxnSpMkLst>
            <pc:docMk/>
            <pc:sldMk cId="1870239700" sldId="308"/>
            <ac:cxnSpMk id="9" creationId="{84C8B49D-1417-D39F-BD66-8AFEBBC8FCA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52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35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Programing</a:t>
            </a:r>
            <a:endParaRPr b="1" dirty="0">
              <a:solidFill>
                <a:schemeClr val="tx1"/>
              </a:solidFill>
              <a:latin typeface="Quicksand" pitchFamily="2" charset="0"/>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tx1"/>
                </a:solidFill>
                <a:latin typeface="Quicksand" pitchFamily="2" charset="0"/>
              </a:rPr>
              <a:t>Các</a:t>
            </a:r>
            <a:r>
              <a:rPr lang="en-US" b="1" dirty="0">
                <a:solidFill>
                  <a:schemeClr val="tx1"/>
                </a:solidFill>
                <a:latin typeface="Quicksand" pitchFamily="2" charset="0"/>
              </a:rPr>
              <a:t> </a:t>
            </a:r>
            <a:r>
              <a:rPr lang="en-US" b="1" dirty="0" err="1">
                <a:solidFill>
                  <a:schemeClr val="tx1"/>
                </a:solidFill>
                <a:latin typeface="Quicksand" pitchFamily="2" charset="0"/>
              </a:rPr>
              <a:t>cách</a:t>
            </a:r>
            <a:r>
              <a:rPr lang="en-US" b="1" dirty="0">
                <a:solidFill>
                  <a:schemeClr val="tx1"/>
                </a:solidFill>
                <a:latin typeface="Quicksand" pitchFamily="2" charset="0"/>
              </a:rPr>
              <a:t> </a:t>
            </a:r>
            <a:r>
              <a:rPr lang="en-US" b="1" dirty="0" err="1">
                <a:solidFill>
                  <a:schemeClr val="tx1"/>
                </a:solidFill>
                <a:latin typeface="Quicksand" pitchFamily="2" charset="0"/>
              </a:rPr>
              <a:t>tiếp</a:t>
            </a:r>
            <a:r>
              <a:rPr lang="en-US" b="1" dirty="0">
                <a:solidFill>
                  <a:schemeClr val="tx1"/>
                </a:solidFill>
                <a:latin typeface="Quicksand" pitchFamily="2" charset="0"/>
              </a:rPr>
              <a:t> </a:t>
            </a:r>
            <a:r>
              <a:rPr lang="en-US" b="1" dirty="0" err="1">
                <a:solidFill>
                  <a:schemeClr val="tx1"/>
                </a:solidFill>
                <a:latin typeface="Quicksand" pitchFamily="2" charset="0"/>
              </a:rPr>
              <a:t>cận</a:t>
            </a:r>
            <a:r>
              <a:rPr lang="en-US" b="1" dirty="0">
                <a:solidFill>
                  <a:schemeClr val="tx1"/>
                </a:solidFill>
                <a:latin typeface="Quicksand" pitchFamily="2" charset="0"/>
              </a:rPr>
              <a:t> </a:t>
            </a:r>
            <a:r>
              <a:rPr lang="en-US" b="1" dirty="0" err="1">
                <a:solidFill>
                  <a:schemeClr val="tx1"/>
                </a:solidFill>
                <a:latin typeface="Quicksand" pitchFamily="2" charset="0"/>
              </a:rPr>
              <a:t>bài</a:t>
            </a:r>
            <a:r>
              <a:rPr lang="en-US" b="1" dirty="0">
                <a:solidFill>
                  <a:schemeClr val="tx1"/>
                </a:solidFill>
                <a:latin typeface="Quicksand" pitchFamily="2" charset="0"/>
              </a:rPr>
              <a:t> </a:t>
            </a:r>
            <a:r>
              <a:rPr lang="en-US" b="1" dirty="0" err="1">
                <a:solidFill>
                  <a:schemeClr val="tx1"/>
                </a:solidFill>
                <a:latin typeface="Quicksand" pitchFamily="2" charset="0"/>
              </a:rPr>
              <a:t>toán</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a:t>
            </a:r>
            <a:r>
              <a:rPr lang="en-US" b="1" dirty="0">
                <a:latin typeface="Quicksand" pitchFamily="2" charset="0"/>
              </a:rPr>
              <a:t>3</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413454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robot&#10;&#10;Description automatically generated with medium confidence">
            <a:extLst>
              <a:ext uri="{FF2B5EF4-FFF2-40B4-BE49-F238E27FC236}">
                <a16:creationId xmlns:a16="http://schemas.microsoft.com/office/drawing/2014/main" id="{77E44630-7DC2-B1F2-BCF0-F0119AECA563}"/>
              </a:ext>
            </a:extLst>
          </p:cNvPr>
          <p:cNvPicPr>
            <a:picLocks noChangeAspect="1"/>
          </p:cNvPicPr>
          <p:nvPr/>
        </p:nvPicPr>
        <p:blipFill rotWithShape="1">
          <a:blip r:embed="rId2"/>
          <a:srcRect b="36114"/>
          <a:stretch/>
        </p:blipFill>
        <p:spPr>
          <a:xfrm flipH="1">
            <a:off x="6450464" y="749030"/>
            <a:ext cx="1925096" cy="1229868"/>
          </a:xfrm>
          <a:prstGeom prst="rect">
            <a:avLst/>
          </a:prstGeom>
        </p:spPr>
      </p:pic>
      <p:sp>
        <p:nvSpPr>
          <p:cNvPr id="2" name="Title 1">
            <a:extLst>
              <a:ext uri="{FF2B5EF4-FFF2-40B4-BE49-F238E27FC236}">
                <a16:creationId xmlns:a16="http://schemas.microsoft.com/office/drawing/2014/main" id="{3FA0A6F4-1BD1-F409-C8BC-FCCBAA4458C1}"/>
              </a:ext>
            </a:extLst>
          </p:cNvPr>
          <p:cNvSpPr>
            <a:spLocks noGrp="1"/>
          </p:cNvSpPr>
          <p:nvPr>
            <p:ph type="title"/>
          </p:nvPr>
        </p:nvSpPr>
        <p:spPr/>
        <p:txBody>
          <a:bodyPr/>
          <a:lstStyle/>
          <a:p>
            <a:r>
              <a:rPr lang="en-US" b="1" dirty="0">
                <a:latin typeface="Quicksand" pitchFamily="2" charset="0"/>
              </a:rPr>
              <a:t>Top-down DP ( </a:t>
            </a:r>
            <a:r>
              <a:rPr lang="en-US" b="1" dirty="0" err="1">
                <a:latin typeface="Quicksand" pitchFamily="2" charset="0"/>
              </a:rPr>
              <a:t>memoization</a:t>
            </a:r>
            <a:r>
              <a:rPr lang="en-US" b="1" dirty="0">
                <a:latin typeface="Quicksand" pitchFamily="2" charset="0"/>
              </a:rPr>
              <a:t> )</a:t>
            </a:r>
            <a:br>
              <a:rPr lang="en-US" b="1" dirty="0">
                <a:latin typeface="Quicksand" pitchFamily="2" charset="0"/>
              </a:rPr>
            </a:br>
            <a:endParaRPr lang="en-US" b="1" dirty="0">
              <a:latin typeface="Quicksand" pitchFamily="2" charset="0"/>
            </a:endParaRPr>
          </a:p>
        </p:txBody>
      </p:sp>
      <p:sp>
        <p:nvSpPr>
          <p:cNvPr id="3" name="Text Placeholder 2">
            <a:extLst>
              <a:ext uri="{FF2B5EF4-FFF2-40B4-BE49-F238E27FC236}">
                <a16:creationId xmlns:a16="http://schemas.microsoft.com/office/drawing/2014/main" id="{15DD7610-8690-2BF4-285C-4E9F8D906EEB}"/>
              </a:ext>
            </a:extLst>
          </p:cNvPr>
          <p:cNvSpPr>
            <a:spLocks noGrp="1"/>
          </p:cNvSpPr>
          <p:nvPr>
            <p:ph type="body" idx="1"/>
          </p:nvPr>
        </p:nvSpPr>
        <p:spPr>
          <a:xfrm>
            <a:off x="715100" y="1992233"/>
            <a:ext cx="7713900" cy="793614"/>
          </a:xfrm>
          <a:noFill/>
          <a:ln>
            <a:prstDash val="sysDash"/>
          </a:ln>
        </p:spPr>
        <p:style>
          <a:lnRef idx="2">
            <a:schemeClr val="accent1"/>
          </a:lnRef>
          <a:fillRef idx="1">
            <a:schemeClr val="lt1"/>
          </a:fillRef>
          <a:effectRef idx="0">
            <a:schemeClr val="accent1"/>
          </a:effectRef>
          <a:fontRef idx="minor">
            <a:schemeClr val="dk1"/>
          </a:fontRef>
        </p:style>
        <p:txBody>
          <a:bodyPr/>
          <a:lstStyle/>
          <a:p>
            <a:pPr marL="139700" indent="0">
              <a:buNone/>
            </a:pPr>
            <a:r>
              <a:rPr lang="en-US" sz="1600" b="1" dirty="0" err="1">
                <a:latin typeface="Quicksand" pitchFamily="2" charset="0"/>
              </a:rPr>
              <a:t>Đây</a:t>
            </a:r>
            <a:r>
              <a:rPr lang="en-US" sz="1600" b="1" dirty="0">
                <a:latin typeface="Quicksand" pitchFamily="2" charset="0"/>
              </a:rPr>
              <a:t> </a:t>
            </a:r>
            <a:r>
              <a:rPr lang="en-US" sz="1600" b="1" dirty="0" err="1">
                <a:latin typeface="Quicksand" pitchFamily="2" charset="0"/>
              </a:rPr>
              <a:t>là</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tiếp</a:t>
            </a:r>
            <a:r>
              <a:rPr lang="en-US" sz="1600" b="1" dirty="0">
                <a:latin typeface="Quicksand" pitchFamily="2" charset="0"/>
              </a:rPr>
              <a:t> </a:t>
            </a:r>
            <a:r>
              <a:rPr lang="en-US" sz="1600" b="1" dirty="0" err="1">
                <a:latin typeface="Quicksand" pitchFamily="2" charset="0"/>
              </a:rPr>
              <a:t>cận</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trong</a:t>
            </a:r>
            <a:r>
              <a:rPr lang="en-US" sz="1600" b="1" dirty="0">
                <a:latin typeface="Quicksand" pitchFamily="2" charset="0"/>
              </a:rPr>
              <a:t> </a:t>
            </a:r>
            <a:r>
              <a:rPr lang="en-US" sz="1600" b="1" dirty="0" err="1">
                <a:latin typeface="Quicksand" pitchFamily="2" charset="0"/>
              </a:rPr>
              <a:t>đó</a:t>
            </a:r>
            <a:r>
              <a:rPr lang="en-US" sz="1600" b="1" dirty="0">
                <a:latin typeface="Quicksand" pitchFamily="2" charset="0"/>
              </a:rPr>
              <a:t> ta </a:t>
            </a:r>
            <a:r>
              <a:rPr lang="en-US" sz="1600" b="1" dirty="0" err="1">
                <a:latin typeface="Quicksand" pitchFamily="2" charset="0"/>
              </a:rPr>
              <a:t>giải</a:t>
            </a:r>
            <a:r>
              <a:rPr lang="en-US" sz="1600" b="1" dirty="0">
                <a:latin typeface="Quicksand" pitchFamily="2" charset="0"/>
              </a:rPr>
              <a:t> </a:t>
            </a:r>
            <a:r>
              <a:rPr lang="en-US" sz="1600" b="1" dirty="0" err="1">
                <a:latin typeface="Quicksand" pitchFamily="2" charset="0"/>
              </a:rPr>
              <a:t>quyết</a:t>
            </a:r>
            <a:r>
              <a:rPr lang="en-US" sz="1600" b="1" dirty="0">
                <a:latin typeface="Quicksand" pitchFamily="2" charset="0"/>
              </a:rPr>
              <a:t> </a:t>
            </a:r>
            <a:r>
              <a:rPr lang="en-US" sz="1600" b="1" dirty="0" err="1">
                <a:latin typeface="Quicksand" pitchFamily="2" charset="0"/>
              </a:rPr>
              <a:t>các</a:t>
            </a:r>
            <a:r>
              <a:rPr lang="en-US" sz="1600" b="1" dirty="0">
                <a:latin typeface="Quicksand" pitchFamily="2" charset="0"/>
              </a:rPr>
              <a:t> </a:t>
            </a:r>
            <a:r>
              <a:rPr lang="en-US" sz="1600" b="1" dirty="0" err="1">
                <a:latin typeface="Quicksand" pitchFamily="2" charset="0"/>
              </a:rPr>
              <a:t>phần</a:t>
            </a:r>
            <a:r>
              <a:rPr lang="en-US" sz="1600" b="1" dirty="0">
                <a:latin typeface="Quicksand" pitchFamily="2" charset="0"/>
              </a:rPr>
              <a:t> con </a:t>
            </a:r>
            <a:r>
              <a:rPr lang="en-US" sz="1600" b="1" dirty="0" err="1">
                <a:latin typeface="Quicksand" pitchFamily="2" charset="0"/>
              </a:rPr>
              <a:t>bằng</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gọi</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vào</a:t>
            </a:r>
            <a:r>
              <a:rPr lang="en-US" sz="1600" b="1" dirty="0">
                <a:latin typeface="Quicksand" pitchFamily="2" charset="0"/>
              </a:rPr>
              <a:t> </a:t>
            </a:r>
            <a:r>
              <a:rPr lang="en-US" sz="1600" b="1" dirty="0" err="1">
                <a:latin typeface="Quicksand" pitchFamily="2" charset="0"/>
              </a:rPr>
              <a:t>chính</a:t>
            </a:r>
            <a:r>
              <a:rPr lang="en-US" sz="1600" b="1" dirty="0">
                <a:latin typeface="Quicksand" pitchFamily="2" charset="0"/>
              </a:rPr>
              <a:t> </a:t>
            </a:r>
            <a:r>
              <a:rPr lang="en-US" sz="1600" b="1" dirty="0" err="1">
                <a:latin typeface="Quicksand" pitchFamily="2" charset="0"/>
              </a:rPr>
              <a:t>nó</a:t>
            </a:r>
            <a:r>
              <a:rPr lang="en-US" sz="1600" b="1" dirty="0">
                <a:latin typeface="Quicksand" pitchFamily="2" charset="0"/>
              </a:rPr>
              <a:t>.</a:t>
            </a:r>
          </a:p>
          <a:p>
            <a:pPr marL="139700" indent="0">
              <a:buNone/>
            </a:pPr>
            <a:endParaRPr lang="en-US" dirty="0"/>
          </a:p>
        </p:txBody>
      </p:sp>
      <p:sp>
        <p:nvSpPr>
          <p:cNvPr id="4" name="TextBox 3">
            <a:extLst>
              <a:ext uri="{FF2B5EF4-FFF2-40B4-BE49-F238E27FC236}">
                <a16:creationId xmlns:a16="http://schemas.microsoft.com/office/drawing/2014/main" id="{BE500FD1-ED70-CEAB-12CF-E9B3A5EE8422}"/>
              </a:ext>
            </a:extLst>
          </p:cNvPr>
          <p:cNvSpPr txBox="1"/>
          <p:nvPr/>
        </p:nvSpPr>
        <p:spPr>
          <a:xfrm>
            <a:off x="1011936" y="3371372"/>
            <a:ext cx="7120128" cy="523220"/>
          </a:xfrm>
          <a:prstGeom prst="rect">
            <a:avLst/>
          </a:prstGeom>
          <a:noFill/>
        </p:spPr>
        <p:txBody>
          <a:bodyPr wrap="square" rtlCol="0">
            <a:spAutoFit/>
          </a:bodyPr>
          <a:lstStyle/>
          <a:p>
            <a:r>
              <a:rPr lang="vi-VN" b="1" dirty="0">
                <a:latin typeface="Quicksand" pitchFamily="2" charset="0"/>
              </a:rPr>
              <a:t>Kết quả của các phần con được lưu lại trong một bảng (hay một mảng) để tránh tính toán lại nhiều lần khi gọi đệ quy.</a:t>
            </a:r>
          </a:p>
        </p:txBody>
      </p:sp>
    </p:spTree>
    <p:extLst>
      <p:ext uri="{BB962C8B-B14F-4D97-AF65-F5344CB8AC3E}">
        <p14:creationId xmlns:p14="http://schemas.microsoft.com/office/powerpoint/2010/main" val="214543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DB47C5-8F64-4A3E-590D-904413216734}"/>
              </a:ext>
            </a:extLst>
          </p:cNvPr>
          <p:cNvPicPr>
            <a:picLocks noChangeAspect="1"/>
          </p:cNvPicPr>
          <p:nvPr/>
        </p:nvPicPr>
        <p:blipFill>
          <a:blip r:embed="rId2"/>
          <a:stretch>
            <a:fillRect/>
          </a:stretch>
        </p:blipFill>
        <p:spPr>
          <a:xfrm>
            <a:off x="1382915" y="565332"/>
            <a:ext cx="5612415" cy="3071128"/>
          </a:xfrm>
          <a:prstGeom prst="rect">
            <a:avLst/>
          </a:prstGeom>
        </p:spPr>
      </p:pic>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592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3544-639B-262F-4075-FFB0F3E7FA2E}"/>
              </a:ext>
            </a:extLst>
          </p:cNvPr>
          <p:cNvSpPr>
            <a:spLocks noGrp="1"/>
          </p:cNvSpPr>
          <p:nvPr>
            <p:ph type="title"/>
          </p:nvPr>
        </p:nvSpPr>
        <p:spPr>
          <a:xfrm>
            <a:off x="715100" y="344179"/>
            <a:ext cx="7713900" cy="707400"/>
          </a:xfrm>
        </p:spPr>
        <p:txBody>
          <a:bodyPr/>
          <a:lstStyle/>
          <a:p>
            <a:r>
              <a:rPr lang="vi-VN" b="1" dirty="0">
                <a:latin typeface="Quicksand" pitchFamily="2" charset="0"/>
              </a:rPr>
              <a:t>Các bước làm tổng quát</a:t>
            </a:r>
            <a:br>
              <a:rPr lang="vi-VN" dirty="0"/>
            </a:br>
            <a:endParaRPr lang="en-US" dirty="0"/>
          </a:p>
        </p:txBody>
      </p:sp>
      <p:sp>
        <p:nvSpPr>
          <p:cNvPr id="4" name="Rectangle 3">
            <a:extLst>
              <a:ext uri="{FF2B5EF4-FFF2-40B4-BE49-F238E27FC236}">
                <a16:creationId xmlns:a16="http://schemas.microsoft.com/office/drawing/2014/main" id="{116E2CC3-EEB8-176E-519C-1BDD6711929A}"/>
              </a:ext>
            </a:extLst>
          </p:cNvPr>
          <p:cNvSpPr/>
          <p:nvPr/>
        </p:nvSpPr>
        <p:spPr>
          <a:xfrm>
            <a:off x="392430" y="1242400"/>
            <a:ext cx="8359140" cy="3634740"/>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D3F4"/>
              </a:solidFill>
            </a:endParaRPr>
          </a:p>
        </p:txBody>
      </p:sp>
      <p:sp>
        <p:nvSpPr>
          <p:cNvPr id="3" name="Text Placeholder 2">
            <a:extLst>
              <a:ext uri="{FF2B5EF4-FFF2-40B4-BE49-F238E27FC236}">
                <a16:creationId xmlns:a16="http://schemas.microsoft.com/office/drawing/2014/main" id="{8CF5DA87-7FB6-9E94-DFD7-A7D875062BAC}"/>
              </a:ext>
            </a:extLst>
          </p:cNvPr>
          <p:cNvSpPr>
            <a:spLocks noGrp="1"/>
          </p:cNvSpPr>
          <p:nvPr>
            <p:ph type="body" idx="1"/>
          </p:nvPr>
        </p:nvSpPr>
        <p:spPr>
          <a:xfrm>
            <a:off x="715100" y="1376770"/>
            <a:ext cx="7713900" cy="3366000"/>
          </a:xfrm>
          <a:ln>
            <a:prstDash val="sysDash"/>
          </a:ln>
        </p:spPr>
        <p:txBody>
          <a:bodyPr/>
          <a:lstStyle/>
          <a:p>
            <a:r>
              <a:rPr lang="vi-VN" dirty="0">
                <a:ln>
                  <a:solidFill>
                    <a:sysClr val="windowText" lastClr="000000"/>
                  </a:solidFill>
                </a:ln>
                <a:latin typeface="Quicksand" pitchFamily="2" charset="0"/>
              </a:rPr>
              <a:t>Xác định bài toán con: Phân tích bài toán gốc thành các bài toán con nhỏ hơn và xác định các tham số đầu vào cần thiết.</a:t>
            </a:r>
          </a:p>
          <a:p>
            <a:r>
              <a:rPr lang="vi-VN" dirty="0">
                <a:ln>
                  <a:solidFill>
                    <a:sysClr val="windowText" lastClr="000000"/>
                  </a:solidFill>
                </a:ln>
                <a:latin typeface="Quicksand" pitchFamily="2" charset="0"/>
              </a:rPr>
              <a:t>Tạo một bảng hoặc mảng để lưu trữ kết quả: Tạo ra một bảng hoặc mảng có kích thước phù hợp để lưu trữ các kết quả tính toán của các bài toán con. Bảng này có thể là một mảng 1 chiều, mảng 2 chiều, hoặc một cấu trúc dữ liệu phù hợp khác.</a:t>
            </a:r>
          </a:p>
          <a:p>
            <a:r>
              <a:rPr lang="vi-VN" dirty="0">
                <a:ln>
                  <a:solidFill>
                    <a:sysClr val="windowText" lastClr="000000"/>
                  </a:solidFill>
                </a:ln>
                <a:latin typeface="Quicksand" pitchFamily="2" charset="0"/>
              </a:rPr>
              <a:t>Định nghĩa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Xây dựng một hàm đệ quy hoặc hàm truyền tham số để tính toán lời giải cho bài toán con. Trước khi tính toán, kiểm tra xem giá trị đã được tính toán trước đó có tồn tại trong bảng hay không. Nếu tồn tại, trả về giá trị đã lưu trữ; nếu không, tính toán giá trị và lưu trữ vào bảng trước khi trả về.</a:t>
            </a:r>
          </a:p>
          <a:p>
            <a:r>
              <a:rPr lang="vi-VN" dirty="0">
                <a:ln>
                  <a:solidFill>
                    <a:sysClr val="windowText" lastClr="000000"/>
                  </a:solidFill>
                </a:ln>
                <a:latin typeface="Quicksand" pitchFamily="2" charset="0"/>
              </a:rPr>
              <a:t>Gọi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Trong hàm gốc hoặc nơi bạn muốn tính toán lời giải của bài toán gốc, gọi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với các tham số cần thiết.</a:t>
            </a:r>
          </a:p>
          <a:p>
            <a:r>
              <a:rPr lang="vi-VN" dirty="0">
                <a:ln>
                  <a:solidFill>
                    <a:sysClr val="windowText" lastClr="000000"/>
                  </a:solidFill>
                </a:ln>
                <a:latin typeface="Quicksand" pitchFamily="2" charset="0"/>
              </a:rPr>
              <a:t>Trình bày kết quả: Sau khi tính toán lời giải cho bài toán gốc, trình bày kết quả và đảm bảo rằng nó thỏa mãn yêu cầu tối ưu của bài toán.</a:t>
            </a:r>
          </a:p>
          <a:p>
            <a:endParaRPr lang="en-US" dirty="0"/>
          </a:p>
        </p:txBody>
      </p:sp>
      <p:grpSp>
        <p:nvGrpSpPr>
          <p:cNvPr id="5" name="Google Shape;284;p25">
            <a:extLst>
              <a:ext uri="{FF2B5EF4-FFF2-40B4-BE49-F238E27FC236}">
                <a16:creationId xmlns:a16="http://schemas.microsoft.com/office/drawing/2014/main" id="{419BD109-3CFF-0232-3978-AF4283DE9797}"/>
              </a:ext>
            </a:extLst>
          </p:cNvPr>
          <p:cNvGrpSpPr/>
          <p:nvPr/>
        </p:nvGrpSpPr>
        <p:grpSpPr>
          <a:xfrm flipH="1">
            <a:off x="7025700" y="349155"/>
            <a:ext cx="1331387" cy="724666"/>
            <a:chOff x="238125" y="2409350"/>
            <a:chExt cx="760575" cy="414000"/>
          </a:xfrm>
        </p:grpSpPr>
        <p:sp>
          <p:nvSpPr>
            <p:cNvPr id="6" name="Google Shape;285;p25">
              <a:extLst>
                <a:ext uri="{FF2B5EF4-FFF2-40B4-BE49-F238E27FC236}">
                  <a16:creationId xmlns:a16="http://schemas.microsoft.com/office/drawing/2014/main" id="{62EF0DD7-773C-FDF0-9490-463BA057C46D}"/>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25">
              <a:extLst>
                <a:ext uri="{FF2B5EF4-FFF2-40B4-BE49-F238E27FC236}">
                  <a16:creationId xmlns:a16="http://schemas.microsoft.com/office/drawing/2014/main" id="{A78BF161-A1CF-66DB-9654-D74BE2234D4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25">
              <a:extLst>
                <a:ext uri="{FF2B5EF4-FFF2-40B4-BE49-F238E27FC236}">
                  <a16:creationId xmlns:a16="http://schemas.microsoft.com/office/drawing/2014/main" id="{EF3F6CB8-F8C5-87D0-8725-96038A5A4EB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p25">
              <a:extLst>
                <a:ext uri="{FF2B5EF4-FFF2-40B4-BE49-F238E27FC236}">
                  <a16:creationId xmlns:a16="http://schemas.microsoft.com/office/drawing/2014/main" id="{54EFB35A-CCDC-AC4C-FB8F-92D44BD7CCB1}"/>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9;p25">
              <a:extLst>
                <a:ext uri="{FF2B5EF4-FFF2-40B4-BE49-F238E27FC236}">
                  <a16:creationId xmlns:a16="http://schemas.microsoft.com/office/drawing/2014/main" id="{ED6CFF7B-AD16-D478-41F1-730F35A7557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25">
              <a:extLst>
                <a:ext uri="{FF2B5EF4-FFF2-40B4-BE49-F238E27FC236}">
                  <a16:creationId xmlns:a16="http://schemas.microsoft.com/office/drawing/2014/main" id="{FCF85838-CC7D-4F88-B2E3-B3D8F74E7C2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25">
              <a:extLst>
                <a:ext uri="{FF2B5EF4-FFF2-40B4-BE49-F238E27FC236}">
                  <a16:creationId xmlns:a16="http://schemas.microsoft.com/office/drawing/2014/main" id="{7D54F876-B370-65B6-B0D9-0A2603967A0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25">
              <a:extLst>
                <a:ext uri="{FF2B5EF4-FFF2-40B4-BE49-F238E27FC236}">
                  <a16:creationId xmlns:a16="http://schemas.microsoft.com/office/drawing/2014/main" id="{C1833018-913B-DC55-B244-74952BB811D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25">
              <a:extLst>
                <a:ext uri="{FF2B5EF4-FFF2-40B4-BE49-F238E27FC236}">
                  <a16:creationId xmlns:a16="http://schemas.microsoft.com/office/drawing/2014/main" id="{825E1714-CF32-8FFA-7D91-7B6BE79EE0B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25">
              <a:extLst>
                <a:ext uri="{FF2B5EF4-FFF2-40B4-BE49-F238E27FC236}">
                  <a16:creationId xmlns:a16="http://schemas.microsoft.com/office/drawing/2014/main" id="{F1E2D0AF-730D-22A1-A4C6-E62F26B94E42}"/>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25">
              <a:extLst>
                <a:ext uri="{FF2B5EF4-FFF2-40B4-BE49-F238E27FC236}">
                  <a16:creationId xmlns:a16="http://schemas.microsoft.com/office/drawing/2014/main" id="{61700E54-E709-EF6A-4945-6D9E1034F94F}"/>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25">
              <a:extLst>
                <a:ext uri="{FF2B5EF4-FFF2-40B4-BE49-F238E27FC236}">
                  <a16:creationId xmlns:a16="http://schemas.microsoft.com/office/drawing/2014/main" id="{5D4A0D31-FB5A-478E-CD78-25D1CC73FA7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33;p25">
            <a:extLst>
              <a:ext uri="{FF2B5EF4-FFF2-40B4-BE49-F238E27FC236}">
                <a16:creationId xmlns:a16="http://schemas.microsoft.com/office/drawing/2014/main" id="{E8DF92D5-B105-A00F-A8A1-FCEE46B01DB0}"/>
              </a:ext>
            </a:extLst>
          </p:cNvPr>
          <p:cNvGrpSpPr/>
          <p:nvPr/>
        </p:nvGrpSpPr>
        <p:grpSpPr>
          <a:xfrm>
            <a:off x="8175338" y="146367"/>
            <a:ext cx="576232" cy="320112"/>
            <a:chOff x="315275" y="3124950"/>
            <a:chExt cx="658175" cy="365675"/>
          </a:xfrm>
        </p:grpSpPr>
        <p:sp>
          <p:nvSpPr>
            <p:cNvPr id="19" name="Google Shape;434;p25">
              <a:extLst>
                <a:ext uri="{FF2B5EF4-FFF2-40B4-BE49-F238E27FC236}">
                  <a16:creationId xmlns:a16="http://schemas.microsoft.com/office/drawing/2014/main" id="{34D377B9-470B-D46F-1208-2D72137866D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p25">
              <a:extLst>
                <a:ext uri="{FF2B5EF4-FFF2-40B4-BE49-F238E27FC236}">
                  <a16:creationId xmlns:a16="http://schemas.microsoft.com/office/drawing/2014/main" id="{D19FE18C-8540-9843-6E70-5A7F78781C33}"/>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p25">
              <a:extLst>
                <a:ext uri="{FF2B5EF4-FFF2-40B4-BE49-F238E27FC236}">
                  <a16:creationId xmlns:a16="http://schemas.microsoft.com/office/drawing/2014/main" id="{8750277F-1BF2-61E6-EC26-4F195AB33B8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p25">
              <a:extLst>
                <a:ext uri="{FF2B5EF4-FFF2-40B4-BE49-F238E27FC236}">
                  <a16:creationId xmlns:a16="http://schemas.microsoft.com/office/drawing/2014/main" id="{0FACD7B9-75A7-89CB-02E2-CF8BE6BA008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8;p25">
              <a:extLst>
                <a:ext uri="{FF2B5EF4-FFF2-40B4-BE49-F238E27FC236}">
                  <a16:creationId xmlns:a16="http://schemas.microsoft.com/office/drawing/2014/main" id="{A5777E12-421E-A643-ABC8-EE70F529AA7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p25">
              <a:extLst>
                <a:ext uri="{FF2B5EF4-FFF2-40B4-BE49-F238E27FC236}">
                  <a16:creationId xmlns:a16="http://schemas.microsoft.com/office/drawing/2014/main" id="{201DF32B-906A-7158-7697-74693D4F6638}"/>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00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s, clipart, graphic design, child art&#10;&#10;Description automatically generated">
            <a:extLst>
              <a:ext uri="{FF2B5EF4-FFF2-40B4-BE49-F238E27FC236}">
                <a16:creationId xmlns:a16="http://schemas.microsoft.com/office/drawing/2014/main" id="{8CE7D63C-DE69-BC6E-70E2-BC4426A389CE}"/>
              </a:ext>
            </a:extLst>
          </p:cNvPr>
          <p:cNvPicPr>
            <a:picLocks noChangeAspect="1"/>
          </p:cNvPicPr>
          <p:nvPr/>
        </p:nvPicPr>
        <p:blipFill>
          <a:blip r:embed="rId2"/>
          <a:stretch>
            <a:fillRect/>
          </a:stretch>
        </p:blipFill>
        <p:spPr>
          <a:xfrm>
            <a:off x="4879142" y="533011"/>
            <a:ext cx="2430184" cy="2430183"/>
          </a:xfrm>
          <a:prstGeom prst="rect">
            <a:avLst/>
          </a:prstGeom>
        </p:spPr>
      </p:pic>
      <p:pic>
        <p:nvPicPr>
          <p:cNvPr id="14" name="Picture 13" descr="A stack of books with a bookmark&#10;&#10;Description automatically generated with low confidence">
            <a:extLst>
              <a:ext uri="{FF2B5EF4-FFF2-40B4-BE49-F238E27FC236}">
                <a16:creationId xmlns:a16="http://schemas.microsoft.com/office/drawing/2014/main" id="{9261CFA3-453A-11FF-7ADF-D5DEA531334A}"/>
              </a:ext>
            </a:extLst>
          </p:cNvPr>
          <p:cNvPicPr>
            <a:picLocks noChangeAspect="1"/>
          </p:cNvPicPr>
          <p:nvPr/>
        </p:nvPicPr>
        <p:blipFill>
          <a:blip r:embed="rId3"/>
          <a:stretch>
            <a:fillRect/>
          </a:stretch>
        </p:blipFill>
        <p:spPr>
          <a:xfrm>
            <a:off x="4837593" y="2984371"/>
            <a:ext cx="1052443" cy="1052443"/>
          </a:xfrm>
          <a:prstGeom prst="rect">
            <a:avLst/>
          </a:prstGeom>
        </p:spPr>
      </p:pic>
      <p:pic>
        <p:nvPicPr>
          <p:cNvPr id="16" name="Picture 15" descr="A pair of blue shoes with red laces&#10;&#10;Description automatically generated with medium confidence">
            <a:extLst>
              <a:ext uri="{FF2B5EF4-FFF2-40B4-BE49-F238E27FC236}">
                <a16:creationId xmlns:a16="http://schemas.microsoft.com/office/drawing/2014/main" id="{01AC343D-EACD-79D5-5939-F4055743944A}"/>
              </a:ext>
            </a:extLst>
          </p:cNvPr>
          <p:cNvPicPr>
            <a:picLocks noChangeAspect="1"/>
          </p:cNvPicPr>
          <p:nvPr/>
        </p:nvPicPr>
        <p:blipFill>
          <a:blip r:embed="rId4"/>
          <a:stretch>
            <a:fillRect/>
          </a:stretch>
        </p:blipFill>
        <p:spPr>
          <a:xfrm>
            <a:off x="8000851" y="2984371"/>
            <a:ext cx="1052442" cy="1052442"/>
          </a:xfrm>
          <a:prstGeom prst="rect">
            <a:avLst/>
          </a:prstGeom>
        </p:spPr>
      </p:pic>
      <p:pic>
        <p:nvPicPr>
          <p:cNvPr id="18" name="Picture 17" descr="A picture containing design&#10;&#10;Description automatically generated">
            <a:extLst>
              <a:ext uri="{FF2B5EF4-FFF2-40B4-BE49-F238E27FC236}">
                <a16:creationId xmlns:a16="http://schemas.microsoft.com/office/drawing/2014/main" id="{FE99854A-7F73-0E2B-3DC1-8064B7436DFD}"/>
              </a:ext>
            </a:extLst>
          </p:cNvPr>
          <p:cNvPicPr>
            <a:picLocks noChangeAspect="1"/>
          </p:cNvPicPr>
          <p:nvPr/>
        </p:nvPicPr>
        <p:blipFill>
          <a:blip r:embed="rId5"/>
          <a:stretch>
            <a:fillRect/>
          </a:stretch>
        </p:blipFill>
        <p:spPr>
          <a:xfrm>
            <a:off x="2728755" y="2984371"/>
            <a:ext cx="1052442" cy="1052442"/>
          </a:xfrm>
          <a:prstGeom prst="rect">
            <a:avLst/>
          </a:prstGeom>
        </p:spPr>
      </p:pic>
      <p:pic>
        <p:nvPicPr>
          <p:cNvPr id="20" name="Picture 19" descr="A picture containing clipart, symbol, graphics, cartoon&#10;&#10;Description automatically generated">
            <a:extLst>
              <a:ext uri="{FF2B5EF4-FFF2-40B4-BE49-F238E27FC236}">
                <a16:creationId xmlns:a16="http://schemas.microsoft.com/office/drawing/2014/main" id="{1444FCEB-0FF6-E005-4A8C-90CC8FD64CC7}"/>
              </a:ext>
            </a:extLst>
          </p:cNvPr>
          <p:cNvPicPr>
            <a:picLocks noChangeAspect="1"/>
          </p:cNvPicPr>
          <p:nvPr/>
        </p:nvPicPr>
        <p:blipFill>
          <a:blip r:embed="rId6"/>
          <a:stretch>
            <a:fillRect/>
          </a:stretch>
        </p:blipFill>
        <p:spPr>
          <a:xfrm>
            <a:off x="5892013" y="2984371"/>
            <a:ext cx="1052442" cy="1052442"/>
          </a:xfrm>
          <a:prstGeom prst="rect">
            <a:avLst/>
          </a:prstGeom>
        </p:spPr>
      </p:pic>
      <p:pic>
        <p:nvPicPr>
          <p:cNvPr id="22" name="Picture 21" descr="A cartoon of crayons in a box&#10;&#10;Description automatically generated with low confidence">
            <a:extLst>
              <a:ext uri="{FF2B5EF4-FFF2-40B4-BE49-F238E27FC236}">
                <a16:creationId xmlns:a16="http://schemas.microsoft.com/office/drawing/2014/main" id="{BA13A24E-4DE7-4358-8B0F-193728C43733}"/>
              </a:ext>
            </a:extLst>
          </p:cNvPr>
          <p:cNvPicPr>
            <a:picLocks noChangeAspect="1"/>
          </p:cNvPicPr>
          <p:nvPr/>
        </p:nvPicPr>
        <p:blipFill>
          <a:blip r:embed="rId7"/>
          <a:stretch>
            <a:fillRect/>
          </a:stretch>
        </p:blipFill>
        <p:spPr>
          <a:xfrm>
            <a:off x="3783174" y="2984371"/>
            <a:ext cx="1052442" cy="1052442"/>
          </a:xfrm>
          <a:prstGeom prst="rect">
            <a:avLst/>
          </a:prstGeom>
        </p:spPr>
      </p:pic>
      <p:pic>
        <p:nvPicPr>
          <p:cNvPr id="24" name="Picture 23" descr="A picture containing child art, clipart, graphics, cartoon&#10;&#10;Description automatically generated">
            <a:extLst>
              <a:ext uri="{FF2B5EF4-FFF2-40B4-BE49-F238E27FC236}">
                <a16:creationId xmlns:a16="http://schemas.microsoft.com/office/drawing/2014/main" id="{3095CEC1-E62F-E61C-9584-64B08C31B1AC}"/>
              </a:ext>
            </a:extLst>
          </p:cNvPr>
          <p:cNvPicPr>
            <a:picLocks noChangeAspect="1"/>
          </p:cNvPicPr>
          <p:nvPr/>
        </p:nvPicPr>
        <p:blipFill>
          <a:blip r:embed="rId8"/>
          <a:stretch>
            <a:fillRect/>
          </a:stretch>
        </p:blipFill>
        <p:spPr>
          <a:xfrm>
            <a:off x="6946432" y="2984371"/>
            <a:ext cx="1052442" cy="1052442"/>
          </a:xfrm>
          <a:prstGeom prst="rect">
            <a:avLst/>
          </a:prstGeom>
        </p:spPr>
      </p:pic>
      <p:sp>
        <p:nvSpPr>
          <p:cNvPr id="176" name="TextBox 175">
            <a:extLst>
              <a:ext uri="{FF2B5EF4-FFF2-40B4-BE49-F238E27FC236}">
                <a16:creationId xmlns:a16="http://schemas.microsoft.com/office/drawing/2014/main" id="{B87798A4-85C3-B79E-0A96-FB8D53DFA22B}"/>
              </a:ext>
            </a:extLst>
          </p:cNvPr>
          <p:cNvSpPr txBox="1"/>
          <p:nvPr/>
        </p:nvSpPr>
        <p:spPr>
          <a:xfrm>
            <a:off x="286478" y="260061"/>
            <a:ext cx="4541518" cy="584775"/>
          </a:xfrm>
          <a:prstGeom prst="rect">
            <a:avLst/>
          </a:prstGeom>
          <a:noFill/>
        </p:spPr>
        <p:txBody>
          <a:bodyPr wrap="square" rtlCol="0">
            <a:spAutoFit/>
          </a:bodyPr>
          <a:lstStyle/>
          <a:p>
            <a:r>
              <a:rPr lang="vi-VN" sz="3200" b="1" dirty="0">
                <a:solidFill>
                  <a:schemeClr val="tx1"/>
                </a:solidFill>
                <a:latin typeface="Quicksand" pitchFamily="2" charset="0"/>
              </a:rPr>
              <a:t>KNAPSACK PROBLEM</a:t>
            </a:r>
            <a:endParaRPr lang="en-US" sz="3200" b="1" dirty="0">
              <a:solidFill>
                <a:schemeClr val="tx1"/>
              </a:solidFill>
              <a:latin typeface="Quicksand" pitchFamily="2" charset="0"/>
            </a:endParaRPr>
          </a:p>
        </p:txBody>
      </p:sp>
      <p:pic>
        <p:nvPicPr>
          <p:cNvPr id="178" name="Picture 177" descr="A cartoon of a person pointing at a light bulb&#10;&#10;Description automatically generated with medium confidence">
            <a:extLst>
              <a:ext uri="{FF2B5EF4-FFF2-40B4-BE49-F238E27FC236}">
                <a16:creationId xmlns:a16="http://schemas.microsoft.com/office/drawing/2014/main" id="{4C256A5D-18C3-ABFE-5F3D-827205AF56F8}"/>
              </a:ext>
            </a:extLst>
          </p:cNvPr>
          <p:cNvPicPr>
            <a:picLocks noChangeAspect="1"/>
          </p:cNvPicPr>
          <p:nvPr/>
        </p:nvPicPr>
        <p:blipFill>
          <a:blip r:embed="rId9"/>
          <a:stretch>
            <a:fillRect/>
          </a:stretch>
        </p:blipFill>
        <p:spPr>
          <a:xfrm flipH="1">
            <a:off x="285001" y="1156606"/>
            <a:ext cx="2353986" cy="2353986"/>
          </a:xfrm>
          <a:prstGeom prst="rect">
            <a:avLst/>
          </a:prstGeom>
        </p:spPr>
      </p:pic>
      <p:sp>
        <p:nvSpPr>
          <p:cNvPr id="179" name="TextBox 178">
            <a:extLst>
              <a:ext uri="{FF2B5EF4-FFF2-40B4-BE49-F238E27FC236}">
                <a16:creationId xmlns:a16="http://schemas.microsoft.com/office/drawing/2014/main" id="{FA09D982-545F-AEC2-BE2D-599F70D116CD}"/>
              </a:ext>
            </a:extLst>
          </p:cNvPr>
          <p:cNvSpPr txBox="1"/>
          <p:nvPr/>
        </p:nvSpPr>
        <p:spPr>
          <a:xfrm>
            <a:off x="2762709" y="4075807"/>
            <a:ext cx="946558" cy="430887"/>
          </a:xfrm>
          <a:prstGeom prst="rect">
            <a:avLst/>
          </a:prstGeom>
          <a:noFill/>
        </p:spPr>
        <p:txBody>
          <a:bodyPr wrap="square" rtlCol="0">
            <a:spAutoFit/>
          </a:bodyPr>
          <a:lstStyle/>
          <a:p>
            <a:pPr algn="ctr"/>
            <a:r>
              <a:rPr lang="vi-VN" sz="1100" b="1" dirty="0">
                <a:latin typeface="Quicksand" pitchFamily="2" charset="0"/>
              </a:rPr>
              <a:t>ITEM 1</a:t>
            </a:r>
          </a:p>
          <a:p>
            <a:pPr algn="ctr"/>
            <a:r>
              <a:rPr lang="en-US" sz="1100" b="1" dirty="0">
                <a:latin typeface="Quicksand" pitchFamily="2" charset="0"/>
              </a:rPr>
              <a:t>WEIGHT W1</a:t>
            </a:r>
          </a:p>
        </p:txBody>
      </p:sp>
      <p:sp>
        <p:nvSpPr>
          <p:cNvPr id="180" name="TextBox 179">
            <a:extLst>
              <a:ext uri="{FF2B5EF4-FFF2-40B4-BE49-F238E27FC236}">
                <a16:creationId xmlns:a16="http://schemas.microsoft.com/office/drawing/2014/main" id="{D27748E2-22DC-FF0C-1EF8-326490AE2B1A}"/>
              </a:ext>
            </a:extLst>
          </p:cNvPr>
          <p:cNvSpPr txBox="1"/>
          <p:nvPr/>
        </p:nvSpPr>
        <p:spPr>
          <a:xfrm>
            <a:off x="3781197" y="4075807"/>
            <a:ext cx="986287"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2</a:t>
            </a:r>
            <a:endParaRPr lang="vi-VN" sz="1100" b="1" dirty="0">
              <a:latin typeface="Quicksand" pitchFamily="2" charset="0"/>
            </a:endParaRPr>
          </a:p>
          <a:p>
            <a:pPr algn="ctr"/>
            <a:r>
              <a:rPr lang="en-US" sz="1100" b="1" dirty="0">
                <a:latin typeface="Quicksand" pitchFamily="2" charset="0"/>
              </a:rPr>
              <a:t>WEIGHT W2</a:t>
            </a:r>
          </a:p>
        </p:txBody>
      </p:sp>
      <p:sp>
        <p:nvSpPr>
          <p:cNvPr id="181" name="TextBox 180">
            <a:extLst>
              <a:ext uri="{FF2B5EF4-FFF2-40B4-BE49-F238E27FC236}">
                <a16:creationId xmlns:a16="http://schemas.microsoft.com/office/drawing/2014/main" id="{6D2E3A2D-311B-E78B-796D-C1DF3B7AB4D7}"/>
              </a:ext>
            </a:extLst>
          </p:cNvPr>
          <p:cNvSpPr txBox="1"/>
          <p:nvPr/>
        </p:nvSpPr>
        <p:spPr>
          <a:xfrm>
            <a:off x="4879142" y="4075807"/>
            <a:ext cx="1052441"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3</a:t>
            </a:r>
            <a:endParaRPr lang="vi-VN" sz="1100" b="1" dirty="0">
              <a:latin typeface="Quicksand" pitchFamily="2" charset="0"/>
            </a:endParaRPr>
          </a:p>
          <a:p>
            <a:pPr algn="ctr"/>
            <a:r>
              <a:rPr lang="en-US" sz="1100" b="1" dirty="0">
                <a:latin typeface="Quicksand" pitchFamily="2" charset="0"/>
              </a:rPr>
              <a:t>WEIGHT W3</a:t>
            </a:r>
          </a:p>
        </p:txBody>
      </p:sp>
      <p:sp>
        <p:nvSpPr>
          <p:cNvPr id="182" name="TextBox 181">
            <a:extLst>
              <a:ext uri="{FF2B5EF4-FFF2-40B4-BE49-F238E27FC236}">
                <a16:creationId xmlns:a16="http://schemas.microsoft.com/office/drawing/2014/main" id="{3D863928-1D7B-7748-29E8-5C7AAA81091C}"/>
              </a:ext>
            </a:extLst>
          </p:cNvPr>
          <p:cNvSpPr txBox="1"/>
          <p:nvPr/>
        </p:nvSpPr>
        <p:spPr>
          <a:xfrm>
            <a:off x="5937360" y="4075807"/>
            <a:ext cx="1052442"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3" name="TextBox 182">
            <a:extLst>
              <a:ext uri="{FF2B5EF4-FFF2-40B4-BE49-F238E27FC236}">
                <a16:creationId xmlns:a16="http://schemas.microsoft.com/office/drawing/2014/main" id="{121CBC04-F791-1061-B8D7-4A233B4A739F}"/>
              </a:ext>
            </a:extLst>
          </p:cNvPr>
          <p:cNvSpPr txBox="1"/>
          <p:nvPr/>
        </p:nvSpPr>
        <p:spPr>
          <a:xfrm>
            <a:off x="6995577"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6" name="Rectangle 185">
            <a:extLst>
              <a:ext uri="{FF2B5EF4-FFF2-40B4-BE49-F238E27FC236}">
                <a16:creationId xmlns:a16="http://schemas.microsoft.com/office/drawing/2014/main" id="{7E77BD91-AFD9-57CC-780B-FCAEAA703BC9}"/>
              </a:ext>
            </a:extLst>
          </p:cNvPr>
          <p:cNvSpPr/>
          <p:nvPr/>
        </p:nvSpPr>
        <p:spPr>
          <a:xfrm>
            <a:off x="285001" y="296196"/>
            <a:ext cx="2234136" cy="51717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1B40CEAE-6D92-304A-A473-4A83407A98DF}"/>
              </a:ext>
            </a:extLst>
          </p:cNvPr>
          <p:cNvSpPr txBox="1"/>
          <p:nvPr/>
        </p:nvSpPr>
        <p:spPr>
          <a:xfrm>
            <a:off x="8053793"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5" name="TextBox 184">
            <a:extLst>
              <a:ext uri="{FF2B5EF4-FFF2-40B4-BE49-F238E27FC236}">
                <a16:creationId xmlns:a16="http://schemas.microsoft.com/office/drawing/2014/main" id="{DC5F3A3A-17FD-EA6A-01BB-206F625CAED4}"/>
              </a:ext>
            </a:extLst>
          </p:cNvPr>
          <p:cNvSpPr txBox="1"/>
          <p:nvPr/>
        </p:nvSpPr>
        <p:spPr>
          <a:xfrm>
            <a:off x="7180302" y="1532660"/>
            <a:ext cx="1160465" cy="430887"/>
          </a:xfrm>
          <a:prstGeom prst="rect">
            <a:avLst/>
          </a:prstGeom>
          <a:noFill/>
        </p:spPr>
        <p:txBody>
          <a:bodyPr wrap="square" rtlCol="0">
            <a:spAutoFit/>
          </a:bodyPr>
          <a:lstStyle/>
          <a:p>
            <a:pPr algn="ctr"/>
            <a:r>
              <a:rPr lang="en-US" sz="1100" b="1" dirty="0">
                <a:latin typeface="Quicksand" pitchFamily="2" charset="0"/>
              </a:rPr>
              <a:t>KNAPSACK OF CAPACITY C</a:t>
            </a:r>
            <a:endParaRPr lang="vi-VN" sz="1100" b="1" dirty="0">
              <a:latin typeface="Quicksand" pitchFamily="2" charset="0"/>
            </a:endParaRPr>
          </a:p>
        </p:txBody>
      </p:sp>
    </p:spTree>
    <p:extLst>
      <p:ext uri="{BB962C8B-B14F-4D97-AF65-F5344CB8AC3E}">
        <p14:creationId xmlns:p14="http://schemas.microsoft.com/office/powerpoint/2010/main" val="21668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itting at a computer&#10;&#10;Description automatically generated with low confidence">
            <a:extLst>
              <a:ext uri="{FF2B5EF4-FFF2-40B4-BE49-F238E27FC236}">
                <a16:creationId xmlns:a16="http://schemas.microsoft.com/office/drawing/2014/main" id="{FFAC2AD3-3311-CF8C-B388-68C409241576}"/>
              </a:ext>
            </a:extLst>
          </p:cNvPr>
          <p:cNvPicPr>
            <a:picLocks noChangeAspect="1"/>
          </p:cNvPicPr>
          <p:nvPr/>
        </p:nvPicPr>
        <p:blipFill>
          <a:blip r:embed="rId2"/>
          <a:stretch>
            <a:fillRect/>
          </a:stretch>
        </p:blipFill>
        <p:spPr>
          <a:xfrm>
            <a:off x="6590961" y="314447"/>
            <a:ext cx="2102980" cy="2102980"/>
          </a:xfrm>
          <a:prstGeom prst="rect">
            <a:avLst/>
          </a:prstGeom>
        </p:spPr>
      </p:pic>
      <p:sp>
        <p:nvSpPr>
          <p:cNvPr id="7" name="Rectangle 6">
            <a:extLst>
              <a:ext uri="{FF2B5EF4-FFF2-40B4-BE49-F238E27FC236}">
                <a16:creationId xmlns:a16="http://schemas.microsoft.com/office/drawing/2014/main" id="{665A1EDE-53E4-BDFD-2A28-6E63503A9AD1}"/>
              </a:ext>
            </a:extLst>
          </p:cNvPr>
          <p:cNvSpPr/>
          <p:nvPr/>
        </p:nvSpPr>
        <p:spPr>
          <a:xfrm>
            <a:off x="567524" y="857250"/>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A5B3701-DFF4-152F-1839-AB1245977640}"/>
              </a:ext>
            </a:extLst>
          </p:cNvPr>
          <p:cNvSpPr/>
          <p:nvPr/>
        </p:nvSpPr>
        <p:spPr>
          <a:xfrm>
            <a:off x="567524" y="2293147"/>
            <a:ext cx="8133564" cy="1793081"/>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567524" y="792957"/>
            <a:ext cx="1647039" cy="1081668"/>
          </a:xfrm>
          <a:prstGeom prst="rect">
            <a:avLst/>
          </a:prstGeom>
          <a:noFill/>
          <a:ln w="38100">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sz="6600" dirty="0"/>
            </a:br>
            <a:endParaRPr lang="en-US" sz="6600"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67524" y="2393040"/>
            <a:ext cx="8133564" cy="1600438"/>
          </a:xfrm>
          <a:prstGeom prst="rect">
            <a:avLst/>
          </a:prstGeom>
          <a:noFill/>
        </p:spPr>
        <p:txBody>
          <a:bodyPr wrap="square">
            <a:spAutoFit/>
          </a:bodyPr>
          <a:lstStyle/>
          <a:p>
            <a:pPr algn="l"/>
            <a:r>
              <a:rPr lang="en-US" dirty="0">
                <a:ln>
                  <a:solidFill>
                    <a:sysClr val="windowText" lastClr="000000"/>
                  </a:solidFill>
                </a:ln>
                <a:solidFill>
                  <a:srgbClr val="24292F"/>
                </a:solidFill>
                <a:latin typeface="Quicksand" panose="020B0604020202020204" charset="0"/>
              </a:rPr>
              <a:t>X</a:t>
            </a:r>
            <a:r>
              <a:rPr lang="vi-VN" b="0" i="0" dirty="0">
                <a:ln>
                  <a:solidFill>
                    <a:sysClr val="windowText" lastClr="000000"/>
                  </a:solidFill>
                </a:ln>
                <a:solidFill>
                  <a:srgbClr val="24292F"/>
                </a:solidFill>
                <a:effectLst/>
                <a:latin typeface="Quicksand" panose="020B0604020202020204" charset="0"/>
              </a:rPr>
              <a:t>ét tất cả các tập con của các mặt hàng và tính tổng trọng lượng và lợi nhuận của tất cả các tập con. Xem xét chỉ các tập con có tổng trọng lượng nhỏ hơn W. Từ tất cả các tập con như vậy, chọn tập con có lợi nhuận tối đa.</a:t>
            </a:r>
          </a:p>
          <a:p>
            <a:pPr algn="l"/>
            <a:r>
              <a:rPr lang="en-US" b="1" i="1" dirty="0">
                <a:ln>
                  <a:solidFill>
                    <a:sysClr val="windowText" lastClr="000000"/>
                  </a:solidFill>
                </a:ln>
                <a:solidFill>
                  <a:srgbClr val="273239"/>
                </a:solidFill>
                <a:effectLst/>
                <a:latin typeface="Quicksand" panose="020B0604020202020204" charset="0"/>
              </a:rPr>
              <a:t>Optimal Substructure </a:t>
            </a:r>
            <a:r>
              <a:rPr lang="en-US" dirty="0">
                <a:ln>
                  <a:solidFill>
                    <a:sysClr val="windowText" lastClr="000000"/>
                  </a:solidFill>
                </a:ln>
                <a:solidFill>
                  <a:srgbClr val="273239"/>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Tính chất tối ưu</a:t>
            </a:r>
            <a:r>
              <a:rPr lang="en-US" b="0" i="0" dirty="0">
                <a:ln>
                  <a:solidFill>
                    <a:sysClr val="windowText" lastClr="000000"/>
                  </a:solidFill>
                </a:ln>
                <a:solidFill>
                  <a:srgbClr val="24292F"/>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 Để xem xét tất cả các tập con của các mặt hàng, có thể có hai trường hợp cho mỗi mặt hàng.</a:t>
            </a:r>
          </a:p>
          <a:p>
            <a:pPr algn="l"/>
            <a:r>
              <a:rPr lang="vi-VN" b="1" i="0" dirty="0">
                <a:ln>
                  <a:solidFill>
                    <a:sysClr val="windowText" lastClr="000000"/>
                  </a:solidFill>
                </a:ln>
                <a:solidFill>
                  <a:srgbClr val="24292F"/>
                </a:solidFill>
                <a:effectLst/>
                <a:latin typeface="Quicksand" panose="020B0604020202020204" charset="0"/>
              </a:rPr>
              <a:t>Trường hợp 1</a:t>
            </a:r>
            <a:r>
              <a:rPr lang="vi-VN" b="0" i="0" dirty="0">
                <a:ln>
                  <a:solidFill>
                    <a:sysClr val="windowText" lastClr="000000"/>
                  </a:solidFill>
                </a:ln>
                <a:solidFill>
                  <a:srgbClr val="24292F"/>
                </a:solidFill>
                <a:effectLst/>
                <a:latin typeface="Quicksand" panose="020B0604020202020204" charset="0"/>
              </a:rPr>
              <a:t>: Mặt hàng được bao gồm trong tập con tối ưu. </a:t>
            </a:r>
            <a:endParaRPr lang="en-US" b="0" i="0" dirty="0">
              <a:ln>
                <a:solidFill>
                  <a:sysClr val="windowText" lastClr="000000"/>
                </a:solidFill>
              </a:ln>
              <a:solidFill>
                <a:srgbClr val="24292F"/>
              </a:solidFill>
              <a:effectLst/>
              <a:latin typeface="Quicksand" panose="020B0604020202020204" charset="0"/>
            </a:endParaRPr>
          </a:p>
          <a:p>
            <a:pPr algn="l"/>
            <a:r>
              <a:rPr lang="vi-VN" b="1" i="0" dirty="0">
                <a:ln>
                  <a:solidFill>
                    <a:sysClr val="windowText" lastClr="000000"/>
                  </a:solidFill>
                </a:ln>
                <a:solidFill>
                  <a:srgbClr val="24292F"/>
                </a:solidFill>
                <a:effectLst/>
                <a:latin typeface="Quicksand" panose="020B0604020202020204" charset="0"/>
              </a:rPr>
              <a:t>Trường hợp 2</a:t>
            </a:r>
            <a:r>
              <a:rPr lang="vi-VN" b="0" i="0" dirty="0">
                <a:ln>
                  <a:solidFill>
                    <a:sysClr val="windowText" lastClr="000000"/>
                  </a:solidFill>
                </a:ln>
                <a:solidFill>
                  <a:srgbClr val="24292F"/>
                </a:solidFill>
                <a:effectLst/>
                <a:latin typeface="Quicksand" panose="020B0604020202020204" charset="0"/>
              </a:rPr>
              <a:t>: Mặt hàng không được bao gồm trong tập con tối ưu.</a:t>
            </a:r>
          </a:p>
        </p:txBody>
      </p:sp>
    </p:spTree>
    <p:extLst>
      <p:ext uri="{BB962C8B-B14F-4D97-AF65-F5344CB8AC3E}">
        <p14:creationId xmlns:p14="http://schemas.microsoft.com/office/powerpoint/2010/main" val="118747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5A88D-AF7D-82EE-66DF-91CE9A1B167C}"/>
              </a:ext>
            </a:extLst>
          </p:cNvPr>
          <p:cNvSpPr/>
          <p:nvPr/>
        </p:nvSpPr>
        <p:spPr>
          <a:xfrm>
            <a:off x="650081" y="1821656"/>
            <a:ext cx="7843838" cy="149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B9EDDB2-4BF8-A7D9-8AAB-0B994466038E}"/>
              </a:ext>
            </a:extLst>
          </p:cNvPr>
          <p:cNvSpPr>
            <a:spLocks noGrp="1"/>
          </p:cNvSpPr>
          <p:nvPr>
            <p:ph type="title"/>
          </p:nvPr>
        </p:nvSpPr>
        <p:spPr>
          <a:xfrm>
            <a:off x="650081" y="619773"/>
            <a:ext cx="2721520" cy="707400"/>
          </a:xfrm>
        </p:spPr>
        <p:txBody>
          <a:bodyPr/>
          <a:lstStyle/>
          <a:p>
            <a:r>
              <a:rPr lang="en-US" sz="3600" b="1" dirty="0">
                <a:latin typeface="Quicksand" pitchFamily="2" charset="0"/>
              </a:rPr>
              <a:t>Recursion</a:t>
            </a:r>
            <a:br>
              <a:rPr lang="en-US" dirty="0"/>
            </a:br>
            <a:endParaRPr lang="en-US" dirty="0"/>
          </a:p>
        </p:txBody>
      </p:sp>
      <p:sp>
        <p:nvSpPr>
          <p:cNvPr id="6" name="TextBox 5">
            <a:extLst>
              <a:ext uri="{FF2B5EF4-FFF2-40B4-BE49-F238E27FC236}">
                <a16:creationId xmlns:a16="http://schemas.microsoft.com/office/drawing/2014/main" id="{9E666D67-05BA-266D-D104-F0379C13D1EB}"/>
              </a:ext>
            </a:extLst>
          </p:cNvPr>
          <p:cNvSpPr txBox="1"/>
          <p:nvPr/>
        </p:nvSpPr>
        <p:spPr>
          <a:xfrm>
            <a:off x="650081" y="1879252"/>
            <a:ext cx="8001000" cy="1384995"/>
          </a:xfrm>
          <a:prstGeom prst="rect">
            <a:avLst/>
          </a:prstGeom>
          <a:noFill/>
        </p:spPr>
        <p:txBody>
          <a:bodyPr wrap="square">
            <a:spAutoFit/>
          </a:bodyPr>
          <a:lstStyle/>
          <a:p>
            <a:pPr algn="l" fontAlgn="base"/>
            <a:r>
              <a:rPr lang="vi-VN" b="0" i="0" dirty="0">
                <a:ln>
                  <a:solidFill>
                    <a:sysClr val="windowText" lastClr="000000"/>
                  </a:solidFill>
                </a:ln>
                <a:solidFill>
                  <a:sysClr val="windowText" lastClr="000000"/>
                </a:solidFill>
                <a:effectLst/>
                <a:latin typeface="Quicksand" panose="020B0604020202020204" charset="0"/>
              </a:rPr>
              <a:t>Giá trị tối đa thu được từ 'N’ </a:t>
            </a:r>
            <a:r>
              <a:rPr lang="en-US" dirty="0" err="1">
                <a:ln>
                  <a:solidFill>
                    <a:sysClr val="windowText" lastClr="000000"/>
                  </a:solidFill>
                </a:ln>
                <a:solidFill>
                  <a:sysClr val="windowText" lastClr="000000"/>
                </a:solidFill>
                <a:latin typeface="Quicksand" panose="020B0604020202020204" charset="0"/>
              </a:rPr>
              <a:t>vật</a:t>
            </a:r>
            <a:r>
              <a:rPr lang="en-US" dirty="0">
                <a:ln>
                  <a:solidFill>
                    <a:sysClr val="windowText" lastClr="000000"/>
                  </a:solidFill>
                </a:ln>
                <a:solidFill>
                  <a:sysClr val="windowText" lastClr="000000"/>
                </a:solidFill>
                <a:latin typeface="Quicksand" panose="020B0604020202020204" charset="0"/>
              </a:rPr>
              <a:t> </a:t>
            </a:r>
            <a:r>
              <a:rPr lang="en-US" dirty="0" err="1">
                <a:ln>
                  <a:solidFill>
                    <a:sysClr val="windowText" lastClr="000000"/>
                  </a:solidFill>
                </a:ln>
                <a:solidFill>
                  <a:sysClr val="windowText" lastClr="000000"/>
                </a:solidFill>
                <a:latin typeface="Quicksand" panose="020B0604020202020204" charset="0"/>
              </a:rPr>
              <a:t>phẩm</a:t>
            </a:r>
            <a:r>
              <a:rPr lang="vi-VN" b="0" i="0" dirty="0">
                <a:ln>
                  <a:solidFill>
                    <a:sysClr val="windowText" lastClr="000000"/>
                  </a:solidFill>
                </a:ln>
                <a:solidFill>
                  <a:sysClr val="windowText" lastClr="000000"/>
                </a:solidFill>
                <a:effectLst/>
                <a:latin typeface="Quicksand" panose="020B0604020202020204" charset="0"/>
              </a:rPr>
              <a:t> là giá trị tối đa trong hai giá trị sau.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tối đa thu được bởi N-1 vật phẩm và trọng lượng W (không bao gồm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của vật phẩm thứ </a:t>
            </a:r>
            <a:r>
              <a:rPr lang="en-US" b="0" i="0" dirty="0">
                <a:ln>
                  <a:solidFill>
                    <a:sysClr val="windowText" lastClr="000000"/>
                  </a:solidFill>
                </a:ln>
                <a:solidFill>
                  <a:sysClr val="windowText" lastClr="000000"/>
                </a:solidFill>
                <a:effectLst/>
                <a:latin typeface="Quicksand" panose="020B0604020202020204" charset="0"/>
              </a:rPr>
              <a:t>N</a:t>
            </a:r>
            <a:r>
              <a:rPr lang="vi-VN" b="0" i="0" dirty="0">
                <a:ln>
                  <a:solidFill>
                    <a:sysClr val="windowText" lastClr="000000"/>
                  </a:solidFill>
                </a:ln>
                <a:solidFill>
                  <a:sysClr val="windowText" lastClr="000000"/>
                </a:solidFill>
                <a:effectLst/>
                <a:latin typeface="Quicksand" panose="020B0604020202020204" charset="0"/>
              </a:rPr>
              <a:t> cộng với giá trị tối đa thu được từ N-1 vật phẩm và (W – trọng lượng của vật phẩm thứ N) [bao gồm cả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vi-VN" b="0" i="0" dirty="0">
                <a:ln>
                  <a:solidFill>
                    <a:sysClr val="windowText" lastClr="000000"/>
                  </a:solidFill>
                </a:ln>
                <a:solidFill>
                  <a:sysClr val="windowText" lastClr="000000"/>
                </a:solidFill>
                <a:effectLst/>
                <a:latin typeface="Quicksand" panose="020B0604020202020204" charset="0"/>
              </a:rPr>
              <a:t> N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Nếu trọng lượng của mặt hàng ‘</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lớn hơn 'W', thì mặt hàng thứ N không thể được đưa vào</a:t>
            </a:r>
          </a:p>
        </p:txBody>
      </p:sp>
      <p:pic>
        <p:nvPicPr>
          <p:cNvPr id="8" name="Picture 7" descr="A picture containing screenshot, graphics, design, cartoon&#10;&#10;Description automatically generated">
            <a:extLst>
              <a:ext uri="{FF2B5EF4-FFF2-40B4-BE49-F238E27FC236}">
                <a16:creationId xmlns:a16="http://schemas.microsoft.com/office/drawing/2014/main" id="{386F3F56-5A49-ADCE-4E5D-6CA885DFE8BE}"/>
              </a:ext>
            </a:extLst>
          </p:cNvPr>
          <p:cNvPicPr>
            <a:picLocks noChangeAspect="1"/>
          </p:cNvPicPr>
          <p:nvPr/>
        </p:nvPicPr>
        <p:blipFill>
          <a:blip r:embed="rId2"/>
          <a:stretch>
            <a:fillRect/>
          </a:stretch>
        </p:blipFill>
        <p:spPr>
          <a:xfrm flipH="1">
            <a:off x="6750843" y="2870223"/>
            <a:ext cx="2273278" cy="2273277"/>
          </a:xfrm>
          <a:prstGeom prst="rect">
            <a:avLst/>
          </a:prstGeom>
        </p:spPr>
      </p:pic>
    </p:spTree>
    <p:extLst>
      <p:ext uri="{BB962C8B-B14F-4D97-AF65-F5344CB8AC3E}">
        <p14:creationId xmlns:p14="http://schemas.microsoft.com/office/powerpoint/2010/main" val="3278284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721650" y="1461699"/>
            <a:ext cx="6224230"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2917FE-0221-B33D-2EF4-29166DFBAF66}"/>
              </a:ext>
            </a:extLst>
          </p:cNvPr>
          <p:cNvPicPr>
            <a:picLocks noChangeAspect="1"/>
          </p:cNvPicPr>
          <p:nvPr/>
        </p:nvPicPr>
        <p:blipFill>
          <a:blip r:embed="rId2"/>
          <a:stretch>
            <a:fillRect/>
          </a:stretch>
        </p:blipFill>
        <p:spPr>
          <a:xfrm>
            <a:off x="3908645" y="315701"/>
            <a:ext cx="4420015" cy="4512098"/>
          </a:xfrm>
          <a:prstGeom prst="rect">
            <a:avLst/>
          </a:prstGeom>
        </p:spPr>
      </p:pic>
      <p:pic>
        <p:nvPicPr>
          <p:cNvPr id="8" name="Picture 7" descr="A cartoon of a person giving a thumbs up&#10;&#10;Description automatically generated with medium confidence">
            <a:extLst>
              <a:ext uri="{FF2B5EF4-FFF2-40B4-BE49-F238E27FC236}">
                <a16:creationId xmlns:a16="http://schemas.microsoft.com/office/drawing/2014/main" id="{CEE3BE25-4767-0324-E872-E996F27191E4}"/>
              </a:ext>
            </a:extLst>
          </p:cNvPr>
          <p:cNvPicPr>
            <a:picLocks noChangeAspect="1"/>
          </p:cNvPicPr>
          <p:nvPr/>
        </p:nvPicPr>
        <p:blipFill>
          <a:blip r:embed="rId3"/>
          <a:stretch>
            <a:fillRect/>
          </a:stretch>
        </p:blipFill>
        <p:spPr>
          <a:xfrm flipH="1">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spTree>
    <p:extLst>
      <p:ext uri="{BB962C8B-B14F-4D97-AF65-F5344CB8AC3E}">
        <p14:creationId xmlns:p14="http://schemas.microsoft.com/office/powerpoint/2010/main" val="180159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993321"/>
            <a:ext cx="8836819" cy="41142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3" name="Oval 2">
            <a:extLst>
              <a:ext uri="{FF2B5EF4-FFF2-40B4-BE49-F238E27FC236}">
                <a16:creationId xmlns:a16="http://schemas.microsoft.com/office/drawing/2014/main" id="{A4A5ABFA-A18C-1AC0-075D-1FBE56298C6D}"/>
              </a:ext>
            </a:extLst>
          </p:cNvPr>
          <p:cNvSpPr/>
          <p:nvPr/>
        </p:nvSpPr>
        <p:spPr>
          <a:xfrm>
            <a:off x="4293394" y="1135856"/>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3,2</a:t>
            </a:r>
            <a:endParaRPr lang="en-US" b="1" dirty="0">
              <a:solidFill>
                <a:schemeClr val="tx1"/>
              </a:solidFill>
              <a:latin typeface="Quicksand" pitchFamily="2" charset="0"/>
            </a:endParaRPr>
          </a:p>
        </p:txBody>
      </p:sp>
      <p:sp>
        <p:nvSpPr>
          <p:cNvPr id="4" name="Oval 3">
            <a:extLst>
              <a:ext uri="{FF2B5EF4-FFF2-40B4-BE49-F238E27FC236}">
                <a16:creationId xmlns:a16="http://schemas.microsoft.com/office/drawing/2014/main" id="{1DBCAFE6-12D9-D356-568C-DB0497848965}"/>
              </a:ext>
            </a:extLst>
          </p:cNvPr>
          <p:cNvSpPr/>
          <p:nvPr/>
        </p:nvSpPr>
        <p:spPr>
          <a:xfrm>
            <a:off x="2157413"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2,2</a:t>
            </a:r>
            <a:endParaRPr lang="en-US" b="1" dirty="0">
              <a:solidFill>
                <a:schemeClr val="tx1"/>
              </a:solidFill>
              <a:latin typeface="Quicksand" pitchFamily="2" charset="0"/>
            </a:endParaRPr>
          </a:p>
        </p:txBody>
      </p:sp>
      <p:sp>
        <p:nvSpPr>
          <p:cNvPr id="30" name="Oval 29">
            <a:extLst>
              <a:ext uri="{FF2B5EF4-FFF2-40B4-BE49-F238E27FC236}">
                <a16:creationId xmlns:a16="http://schemas.microsoft.com/office/drawing/2014/main" id="{DCC5E5C5-DEDC-D895-4A11-8B08759BA55D}"/>
              </a:ext>
            </a:extLst>
          </p:cNvPr>
          <p:cNvSpPr/>
          <p:nvPr/>
        </p:nvSpPr>
        <p:spPr>
          <a:xfrm>
            <a:off x="1085850" y="2921793"/>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1,2</a:t>
            </a:r>
            <a:endParaRPr lang="en-US" b="1" dirty="0">
              <a:solidFill>
                <a:schemeClr val="tx1"/>
              </a:solidFill>
              <a:latin typeface="Quicksand" pitchFamily="2" charset="0"/>
            </a:endParaRPr>
          </a:p>
        </p:txBody>
      </p:sp>
      <p:sp>
        <p:nvSpPr>
          <p:cNvPr id="32" name="Oval 31">
            <a:extLst>
              <a:ext uri="{FF2B5EF4-FFF2-40B4-BE49-F238E27FC236}">
                <a16:creationId xmlns:a16="http://schemas.microsoft.com/office/drawing/2014/main" id="{329AF783-07CA-2C29-8AAF-BE87A44CD8F2}"/>
              </a:ext>
            </a:extLst>
          </p:cNvPr>
          <p:cNvSpPr/>
          <p:nvPr/>
        </p:nvSpPr>
        <p:spPr>
          <a:xfrm>
            <a:off x="550068" y="3800475"/>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4" name="Oval 33">
            <a:extLst>
              <a:ext uri="{FF2B5EF4-FFF2-40B4-BE49-F238E27FC236}">
                <a16:creationId xmlns:a16="http://schemas.microsoft.com/office/drawing/2014/main" id="{8DDBE245-2DFB-EEFF-0412-E85281FA57EE}"/>
              </a:ext>
            </a:extLst>
          </p:cNvPr>
          <p:cNvSpPr/>
          <p:nvPr/>
        </p:nvSpPr>
        <p:spPr>
          <a:xfrm>
            <a:off x="1621630" y="3807619"/>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6" name="Oval 35">
            <a:extLst>
              <a:ext uri="{FF2B5EF4-FFF2-40B4-BE49-F238E27FC236}">
                <a16:creationId xmlns:a16="http://schemas.microsoft.com/office/drawing/2014/main" id="{3E886ED5-045D-B135-F572-A24DECE37845}"/>
              </a:ext>
            </a:extLst>
          </p:cNvPr>
          <p:cNvSpPr/>
          <p:nvPr/>
        </p:nvSpPr>
        <p:spPr>
          <a:xfrm>
            <a:off x="3236117"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38" name="Oval 37">
            <a:extLst>
              <a:ext uri="{FF2B5EF4-FFF2-40B4-BE49-F238E27FC236}">
                <a16:creationId xmlns:a16="http://schemas.microsoft.com/office/drawing/2014/main" id="{CFB1866E-CE86-C161-D588-9C1ACB869462}"/>
              </a:ext>
            </a:extLst>
          </p:cNvPr>
          <p:cNvSpPr/>
          <p:nvPr/>
        </p:nvSpPr>
        <p:spPr>
          <a:xfrm>
            <a:off x="2700336"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0" name="Oval 39">
            <a:extLst>
              <a:ext uri="{FF2B5EF4-FFF2-40B4-BE49-F238E27FC236}">
                <a16:creationId xmlns:a16="http://schemas.microsoft.com/office/drawing/2014/main" id="{DB99D00B-526E-B511-3A5E-9B4B3C2B96AB}"/>
              </a:ext>
            </a:extLst>
          </p:cNvPr>
          <p:cNvSpPr/>
          <p:nvPr/>
        </p:nvSpPr>
        <p:spPr>
          <a:xfrm>
            <a:off x="6629400"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2,1</a:t>
            </a:r>
            <a:endParaRPr lang="en-US" b="1" dirty="0">
              <a:solidFill>
                <a:schemeClr val="tx1"/>
              </a:solidFill>
              <a:latin typeface="Quicksand" pitchFamily="2" charset="0"/>
            </a:endParaRPr>
          </a:p>
        </p:txBody>
      </p:sp>
      <p:sp>
        <p:nvSpPr>
          <p:cNvPr id="42" name="Oval 41">
            <a:extLst>
              <a:ext uri="{FF2B5EF4-FFF2-40B4-BE49-F238E27FC236}">
                <a16:creationId xmlns:a16="http://schemas.microsoft.com/office/drawing/2014/main" id="{91348140-D327-2E34-A34B-5A688D2A93D3}"/>
              </a:ext>
            </a:extLst>
          </p:cNvPr>
          <p:cNvSpPr/>
          <p:nvPr/>
        </p:nvSpPr>
        <p:spPr>
          <a:xfrm>
            <a:off x="5729288"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44" name="Oval 43">
            <a:extLst>
              <a:ext uri="{FF2B5EF4-FFF2-40B4-BE49-F238E27FC236}">
                <a16:creationId xmlns:a16="http://schemas.microsoft.com/office/drawing/2014/main" id="{D7DA8333-806D-D41A-7EB5-FFEBC323E7B5}"/>
              </a:ext>
            </a:extLst>
          </p:cNvPr>
          <p:cNvSpPr/>
          <p:nvPr/>
        </p:nvSpPr>
        <p:spPr>
          <a:xfrm>
            <a:off x="5073102"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6" name="Oval 45">
            <a:extLst>
              <a:ext uri="{FF2B5EF4-FFF2-40B4-BE49-F238E27FC236}">
                <a16:creationId xmlns:a16="http://schemas.microsoft.com/office/drawing/2014/main" id="{36D41D8E-C875-2266-A9ED-0974EAC07C02}"/>
              </a:ext>
            </a:extLst>
          </p:cNvPr>
          <p:cNvSpPr/>
          <p:nvPr/>
        </p:nvSpPr>
        <p:spPr>
          <a:xfrm>
            <a:off x="6990159"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8" name="Oval 47">
            <a:extLst>
              <a:ext uri="{FF2B5EF4-FFF2-40B4-BE49-F238E27FC236}">
                <a16:creationId xmlns:a16="http://schemas.microsoft.com/office/drawing/2014/main" id="{658DA489-FA01-9062-95A4-D7FF3414A4B9}"/>
              </a:ext>
            </a:extLst>
          </p:cNvPr>
          <p:cNvSpPr/>
          <p:nvPr/>
        </p:nvSpPr>
        <p:spPr>
          <a:xfrm>
            <a:off x="7704534" y="2914648"/>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1,0</a:t>
            </a:r>
            <a:endParaRPr lang="en-US" b="1" dirty="0">
              <a:solidFill>
                <a:schemeClr val="tx1"/>
              </a:solidFill>
              <a:latin typeface="Quicksand" pitchFamily="2" charset="0"/>
            </a:endParaRPr>
          </a:p>
        </p:txBody>
      </p:sp>
      <p:sp>
        <p:nvSpPr>
          <p:cNvPr id="50" name="Oval 49">
            <a:extLst>
              <a:ext uri="{FF2B5EF4-FFF2-40B4-BE49-F238E27FC236}">
                <a16:creationId xmlns:a16="http://schemas.microsoft.com/office/drawing/2014/main" id="{FE2AE68F-21C1-E860-F083-448AB45B2CB4}"/>
              </a:ext>
            </a:extLst>
          </p:cNvPr>
          <p:cNvSpPr/>
          <p:nvPr/>
        </p:nvSpPr>
        <p:spPr>
          <a:xfrm>
            <a:off x="3771900"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0,0</a:t>
            </a:r>
            <a:endParaRPr lang="en-US" b="1" dirty="0">
              <a:solidFill>
                <a:schemeClr val="tx1"/>
              </a:solidFill>
              <a:latin typeface="Quicksand" pitchFamily="2" charset="0"/>
            </a:endParaRPr>
          </a:p>
        </p:txBody>
      </p:sp>
      <p:cxnSp>
        <p:nvCxnSpPr>
          <p:cNvPr id="52" name="Straight Arrow Connector 51">
            <a:extLst>
              <a:ext uri="{FF2B5EF4-FFF2-40B4-BE49-F238E27FC236}">
                <a16:creationId xmlns:a16="http://schemas.microsoft.com/office/drawing/2014/main" id="{9E2AF170-0FC1-31EE-BBEB-4ACBF6F54CA9}"/>
              </a:ext>
            </a:extLst>
          </p:cNvPr>
          <p:cNvCxnSpPr>
            <a:stCxn id="3" idx="3"/>
            <a:endCxn id="4" idx="6"/>
          </p:cNvCxnSpPr>
          <p:nvPr/>
        </p:nvCxnSpPr>
        <p:spPr>
          <a:xfrm flipH="1">
            <a:off x="2878932" y="1751711"/>
            <a:ext cx="1520126" cy="62358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76536D6-E087-75D3-8034-460AB6821632}"/>
              </a:ext>
            </a:extLst>
          </p:cNvPr>
          <p:cNvCxnSpPr>
            <a:stCxn id="4" idx="3"/>
            <a:endCxn id="30" idx="0"/>
          </p:cNvCxnSpPr>
          <p:nvPr/>
        </p:nvCxnSpPr>
        <p:spPr>
          <a:xfrm flipH="1">
            <a:off x="1446610" y="2630392"/>
            <a:ext cx="816467" cy="29140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528C97F-2EF9-4535-F8C7-13CEF08F7064}"/>
              </a:ext>
            </a:extLst>
          </p:cNvPr>
          <p:cNvCxnSpPr>
            <a:stCxn id="30" idx="3"/>
            <a:endCxn id="32" idx="0"/>
          </p:cNvCxnSpPr>
          <p:nvPr/>
        </p:nvCxnSpPr>
        <p:spPr>
          <a:xfrm flipH="1">
            <a:off x="910828" y="3537648"/>
            <a:ext cx="280686" cy="26282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3F7F9F-AE0C-3F71-EAD4-38837C9685F9}"/>
              </a:ext>
            </a:extLst>
          </p:cNvPr>
          <p:cNvCxnSpPr>
            <a:stCxn id="30" idx="5"/>
            <a:endCxn id="34" idx="0"/>
          </p:cNvCxnSpPr>
          <p:nvPr/>
        </p:nvCxnSpPr>
        <p:spPr>
          <a:xfrm>
            <a:off x="1701705" y="3537648"/>
            <a:ext cx="280685" cy="26997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44A9628-1507-4FE3-0BEE-160ABA9C0C95}"/>
              </a:ext>
            </a:extLst>
          </p:cNvPr>
          <p:cNvCxnSpPr>
            <a:stCxn id="36" idx="3"/>
            <a:endCxn id="38" idx="0"/>
          </p:cNvCxnSpPr>
          <p:nvPr/>
        </p:nvCxnSpPr>
        <p:spPr>
          <a:xfrm flipH="1">
            <a:off x="3061096" y="3530504"/>
            <a:ext cx="280685" cy="269970"/>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129E21-164A-8223-DC6D-5AF50DBD930D}"/>
              </a:ext>
            </a:extLst>
          </p:cNvPr>
          <p:cNvCxnSpPr>
            <a:stCxn id="36" idx="5"/>
            <a:endCxn id="50" idx="0"/>
          </p:cNvCxnSpPr>
          <p:nvPr/>
        </p:nvCxnSpPr>
        <p:spPr>
          <a:xfrm>
            <a:off x="3851972" y="3530504"/>
            <a:ext cx="280688"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012D7D-DD9B-B6F3-A146-3FAA30AFBF92}"/>
              </a:ext>
            </a:extLst>
          </p:cNvPr>
          <p:cNvCxnSpPr>
            <a:stCxn id="3" idx="5"/>
            <a:endCxn id="40" idx="0"/>
          </p:cNvCxnSpPr>
          <p:nvPr/>
        </p:nvCxnSpPr>
        <p:spPr>
          <a:xfrm>
            <a:off x="4909249" y="1751711"/>
            <a:ext cx="2080911" cy="26282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095C7DE-7C99-9AD5-538D-81EE62F06EB6}"/>
              </a:ext>
            </a:extLst>
          </p:cNvPr>
          <p:cNvCxnSpPr>
            <a:stCxn id="40" idx="3"/>
            <a:endCxn id="42" idx="0"/>
          </p:cNvCxnSpPr>
          <p:nvPr/>
        </p:nvCxnSpPr>
        <p:spPr>
          <a:xfrm flipH="1">
            <a:off x="6090048" y="2630392"/>
            <a:ext cx="645016" cy="28425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BD902AE-D2FF-9313-511E-32FE5E420F50}"/>
              </a:ext>
            </a:extLst>
          </p:cNvPr>
          <p:cNvCxnSpPr>
            <a:stCxn id="42" idx="3"/>
            <a:endCxn id="44" idx="0"/>
          </p:cNvCxnSpPr>
          <p:nvPr/>
        </p:nvCxnSpPr>
        <p:spPr>
          <a:xfrm flipH="1">
            <a:off x="5433862" y="3530504"/>
            <a:ext cx="401090"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6E8E8A6-CBBB-53FC-EB18-AE21BFADF8BE}"/>
              </a:ext>
            </a:extLst>
          </p:cNvPr>
          <p:cNvCxnSpPr>
            <a:stCxn id="40" idx="5"/>
            <a:endCxn id="48" idx="0"/>
          </p:cNvCxnSpPr>
          <p:nvPr/>
        </p:nvCxnSpPr>
        <p:spPr>
          <a:xfrm>
            <a:off x="7245255" y="2630392"/>
            <a:ext cx="820039" cy="28425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98F4A15-6FA5-0A22-866D-5878927B039B}"/>
              </a:ext>
            </a:extLst>
          </p:cNvPr>
          <p:cNvCxnSpPr>
            <a:stCxn id="48" idx="3"/>
            <a:endCxn id="46" idx="7"/>
          </p:cNvCxnSpPr>
          <p:nvPr/>
        </p:nvCxnSpPr>
        <p:spPr>
          <a:xfrm flipH="1">
            <a:off x="7606014" y="3530503"/>
            <a:ext cx="204184" cy="375635"/>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979208-53FA-91FC-A8A1-0FBAEA3A7421}"/>
              </a:ext>
            </a:extLst>
          </p:cNvPr>
          <p:cNvSpPr txBox="1"/>
          <p:nvPr/>
        </p:nvSpPr>
        <p:spPr>
          <a:xfrm>
            <a:off x="282180" y="1146559"/>
            <a:ext cx="3889773" cy="307777"/>
          </a:xfrm>
          <a:prstGeom prst="rect">
            <a:avLst/>
          </a:prstGeom>
          <a:noFill/>
        </p:spPr>
        <p:txBody>
          <a:bodyPr wrap="square">
            <a:spAutoFit/>
          </a:bodyPr>
          <a:lstStyle/>
          <a:p>
            <a:r>
              <a:rPr lang="en-US" b="0" dirty="0">
                <a:solidFill>
                  <a:srgbClr val="273239"/>
                </a:solidFill>
                <a:effectLst/>
                <a:latin typeface="Quicksand" pitchFamily="2" charset="0"/>
              </a:rPr>
              <a:t>weight[] = {1, 1, 1}, W = 2, profit[] = {10, 20, 30}</a:t>
            </a:r>
            <a:endParaRPr lang="en-US" dirty="0">
              <a:latin typeface="Quicksand" pitchFamily="2" charset="0"/>
            </a:endParaRPr>
          </a:p>
        </p:txBody>
      </p:sp>
      <p:cxnSp>
        <p:nvCxnSpPr>
          <p:cNvPr id="5" name="Straight Arrow Connector 4">
            <a:extLst>
              <a:ext uri="{FF2B5EF4-FFF2-40B4-BE49-F238E27FC236}">
                <a16:creationId xmlns:a16="http://schemas.microsoft.com/office/drawing/2014/main" id="{BE96806B-2296-D4A9-8811-1AC996053972}"/>
              </a:ext>
            </a:extLst>
          </p:cNvPr>
          <p:cNvCxnSpPr>
            <a:cxnSpLocks/>
            <a:stCxn id="4" idx="5"/>
            <a:endCxn id="36" idx="1"/>
          </p:cNvCxnSpPr>
          <p:nvPr/>
        </p:nvCxnSpPr>
        <p:spPr>
          <a:xfrm>
            <a:off x="2773268" y="2630392"/>
            <a:ext cx="568513" cy="38992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35D54D64-0009-9C7F-2FFC-2E55F84ED0A8}"/>
              </a:ext>
            </a:extLst>
          </p:cNvPr>
          <p:cNvPicPr>
            <a:picLocks noChangeAspect="1"/>
          </p:cNvPicPr>
          <p:nvPr/>
        </p:nvPicPr>
        <p:blipFill>
          <a:blip r:embed="rId3"/>
          <a:stretch>
            <a:fillRect/>
          </a:stretch>
        </p:blipFill>
        <p:spPr>
          <a:xfrm>
            <a:off x="4404088" y="832614"/>
            <a:ext cx="4022271" cy="4218017"/>
          </a:xfrm>
          <a:prstGeom prst="rect">
            <a:avLst/>
          </a:prstGeom>
        </p:spPr>
      </p:pic>
    </p:spTree>
    <p:extLst>
      <p:ext uri="{BB962C8B-B14F-4D97-AF65-F5344CB8AC3E}">
        <p14:creationId xmlns:p14="http://schemas.microsoft.com/office/powerpoint/2010/main" val="25622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1D47-1E14-A296-AD50-948EEEFA10EC}"/>
              </a:ext>
            </a:extLst>
          </p:cNvPr>
          <p:cNvSpPr>
            <a:spLocks noGrp="1"/>
          </p:cNvSpPr>
          <p:nvPr>
            <p:ph type="title"/>
          </p:nvPr>
        </p:nvSpPr>
        <p:spPr/>
        <p:txBody>
          <a:bodyPr/>
          <a:lstStyle/>
          <a:p>
            <a:r>
              <a:rPr lang="vi-VN" b="1" dirty="0">
                <a:latin typeface="Quicksand" pitchFamily="2" charset="0"/>
              </a:rPr>
              <a:t>ĐẶT VẤN ĐỀ</a:t>
            </a:r>
            <a:endParaRPr lang="en-US" b="1" dirty="0">
              <a:latin typeface="Quicksand" pitchFamily="2" charset="0"/>
            </a:endParaRPr>
          </a:p>
        </p:txBody>
      </p:sp>
      <p:sp>
        <p:nvSpPr>
          <p:cNvPr id="4" name="Rectangle 3">
            <a:extLst>
              <a:ext uri="{FF2B5EF4-FFF2-40B4-BE49-F238E27FC236}">
                <a16:creationId xmlns:a16="http://schemas.microsoft.com/office/drawing/2014/main" id="{82ACD9A6-7DAC-953D-BCE3-4A4E22A06D4A}"/>
              </a:ext>
            </a:extLst>
          </p:cNvPr>
          <p:cNvSpPr/>
          <p:nvPr/>
        </p:nvSpPr>
        <p:spPr>
          <a:xfrm>
            <a:off x="2079842" y="1621630"/>
            <a:ext cx="4676090" cy="1900239"/>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1FD22E-77B0-6E9F-DBC7-8702B3CF3719}"/>
              </a:ext>
            </a:extLst>
          </p:cNvPr>
          <p:cNvPicPr>
            <a:picLocks noChangeAspect="1"/>
          </p:cNvPicPr>
          <p:nvPr/>
        </p:nvPicPr>
        <p:blipFill>
          <a:blip r:embed="rId2"/>
          <a:stretch>
            <a:fillRect/>
          </a:stretch>
        </p:blipFill>
        <p:spPr>
          <a:xfrm>
            <a:off x="2497631" y="1885950"/>
            <a:ext cx="4566527" cy="2000381"/>
          </a:xfrm>
          <a:prstGeom prst="rect">
            <a:avLst/>
          </a:prstGeom>
        </p:spPr>
      </p:pic>
      <p:grpSp>
        <p:nvGrpSpPr>
          <p:cNvPr id="5" name="Google Shape;529;p36">
            <a:extLst>
              <a:ext uri="{FF2B5EF4-FFF2-40B4-BE49-F238E27FC236}">
                <a16:creationId xmlns:a16="http://schemas.microsoft.com/office/drawing/2014/main" id="{04863AC4-7711-CBE8-901B-03F3C1BC21A5}"/>
              </a:ext>
            </a:extLst>
          </p:cNvPr>
          <p:cNvGrpSpPr/>
          <p:nvPr/>
        </p:nvGrpSpPr>
        <p:grpSpPr>
          <a:xfrm flipH="1">
            <a:off x="6025213" y="2511147"/>
            <a:ext cx="3706695" cy="2550084"/>
            <a:chOff x="4388650" y="2224200"/>
            <a:chExt cx="1707525" cy="1174775"/>
          </a:xfrm>
        </p:grpSpPr>
        <p:sp>
          <p:nvSpPr>
            <p:cNvPr id="6" name="Google Shape;530;p36">
              <a:extLst>
                <a:ext uri="{FF2B5EF4-FFF2-40B4-BE49-F238E27FC236}">
                  <a16:creationId xmlns:a16="http://schemas.microsoft.com/office/drawing/2014/main" id="{516541C4-4769-1E72-1E29-632B1476987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1;p36">
              <a:extLst>
                <a:ext uri="{FF2B5EF4-FFF2-40B4-BE49-F238E27FC236}">
                  <a16:creationId xmlns:a16="http://schemas.microsoft.com/office/drawing/2014/main" id="{3F91C91A-70C1-855F-8FC0-8328536A060B}"/>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2;p36">
              <a:extLst>
                <a:ext uri="{FF2B5EF4-FFF2-40B4-BE49-F238E27FC236}">
                  <a16:creationId xmlns:a16="http://schemas.microsoft.com/office/drawing/2014/main" id="{94D196EB-7451-7844-B8E7-0068258C411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3;p36">
              <a:extLst>
                <a:ext uri="{FF2B5EF4-FFF2-40B4-BE49-F238E27FC236}">
                  <a16:creationId xmlns:a16="http://schemas.microsoft.com/office/drawing/2014/main" id="{AE6B3A66-AD86-8D32-343D-EEDA75C0D68F}"/>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4;p36">
              <a:extLst>
                <a:ext uri="{FF2B5EF4-FFF2-40B4-BE49-F238E27FC236}">
                  <a16:creationId xmlns:a16="http://schemas.microsoft.com/office/drawing/2014/main" id="{A07792B5-A8CC-A2CF-55CB-BF108A29E90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5;p36">
              <a:extLst>
                <a:ext uri="{FF2B5EF4-FFF2-40B4-BE49-F238E27FC236}">
                  <a16:creationId xmlns:a16="http://schemas.microsoft.com/office/drawing/2014/main" id="{736412B1-1326-B259-63C7-49262E5461C9}"/>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6;p36">
              <a:extLst>
                <a:ext uri="{FF2B5EF4-FFF2-40B4-BE49-F238E27FC236}">
                  <a16:creationId xmlns:a16="http://schemas.microsoft.com/office/drawing/2014/main" id="{D831239D-54AF-5EB5-2AC9-FEB74484C631}"/>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7;p36">
              <a:extLst>
                <a:ext uri="{FF2B5EF4-FFF2-40B4-BE49-F238E27FC236}">
                  <a16:creationId xmlns:a16="http://schemas.microsoft.com/office/drawing/2014/main" id="{46A76808-6F8D-7ED9-C6CE-C141D89A957B}"/>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8;p36">
              <a:extLst>
                <a:ext uri="{FF2B5EF4-FFF2-40B4-BE49-F238E27FC236}">
                  <a16:creationId xmlns:a16="http://schemas.microsoft.com/office/drawing/2014/main" id="{8F978A99-325C-5584-93BF-0178D67CB3F5}"/>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9;p36">
              <a:extLst>
                <a:ext uri="{FF2B5EF4-FFF2-40B4-BE49-F238E27FC236}">
                  <a16:creationId xmlns:a16="http://schemas.microsoft.com/office/drawing/2014/main" id="{C1A91C6C-2C91-EC45-3647-6DB52513429D}"/>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0;p36">
              <a:extLst>
                <a:ext uri="{FF2B5EF4-FFF2-40B4-BE49-F238E27FC236}">
                  <a16:creationId xmlns:a16="http://schemas.microsoft.com/office/drawing/2014/main" id="{AB00ED16-DAC8-00B0-B7C4-BB8994E33FCE}"/>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1;p36">
              <a:extLst>
                <a:ext uri="{FF2B5EF4-FFF2-40B4-BE49-F238E27FC236}">
                  <a16:creationId xmlns:a16="http://schemas.microsoft.com/office/drawing/2014/main" id="{65EB993E-845A-581E-6A1F-33DB02EA004D}"/>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2;p36">
              <a:extLst>
                <a:ext uri="{FF2B5EF4-FFF2-40B4-BE49-F238E27FC236}">
                  <a16:creationId xmlns:a16="http://schemas.microsoft.com/office/drawing/2014/main" id="{60E3BC58-3C4B-255D-00BB-2584AE05C8E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p36">
              <a:extLst>
                <a:ext uri="{FF2B5EF4-FFF2-40B4-BE49-F238E27FC236}">
                  <a16:creationId xmlns:a16="http://schemas.microsoft.com/office/drawing/2014/main" id="{AD95DC2D-FFA4-990B-F965-FB5354394030}"/>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4;p36">
              <a:extLst>
                <a:ext uri="{FF2B5EF4-FFF2-40B4-BE49-F238E27FC236}">
                  <a16:creationId xmlns:a16="http://schemas.microsoft.com/office/drawing/2014/main" id="{06C28E6F-4DE3-4192-7740-DE25F7037C90}"/>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5;p36">
              <a:extLst>
                <a:ext uri="{FF2B5EF4-FFF2-40B4-BE49-F238E27FC236}">
                  <a16:creationId xmlns:a16="http://schemas.microsoft.com/office/drawing/2014/main" id="{85D647CC-A026-743F-2881-4220AFCC4300}"/>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6;p36">
              <a:extLst>
                <a:ext uri="{FF2B5EF4-FFF2-40B4-BE49-F238E27FC236}">
                  <a16:creationId xmlns:a16="http://schemas.microsoft.com/office/drawing/2014/main" id="{F7015CD7-EFF6-BC0F-1138-AC9FAA1EC397}"/>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7;p36">
              <a:extLst>
                <a:ext uri="{FF2B5EF4-FFF2-40B4-BE49-F238E27FC236}">
                  <a16:creationId xmlns:a16="http://schemas.microsoft.com/office/drawing/2014/main" id="{F78F9034-D67C-F1FA-FCCF-1E424DDDB2E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8;p36">
              <a:extLst>
                <a:ext uri="{FF2B5EF4-FFF2-40B4-BE49-F238E27FC236}">
                  <a16:creationId xmlns:a16="http://schemas.microsoft.com/office/drawing/2014/main" id="{AED726A1-D748-2E66-D8A5-EB63E5AD9A0C}"/>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9;p36">
              <a:extLst>
                <a:ext uri="{FF2B5EF4-FFF2-40B4-BE49-F238E27FC236}">
                  <a16:creationId xmlns:a16="http://schemas.microsoft.com/office/drawing/2014/main" id="{5D83ED89-01B6-ACD0-C7C4-D62D121860C5}"/>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0;p36">
              <a:extLst>
                <a:ext uri="{FF2B5EF4-FFF2-40B4-BE49-F238E27FC236}">
                  <a16:creationId xmlns:a16="http://schemas.microsoft.com/office/drawing/2014/main" id="{052CD530-8A4F-00CC-4EAC-343F13922EB0}"/>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1;p36">
              <a:extLst>
                <a:ext uri="{FF2B5EF4-FFF2-40B4-BE49-F238E27FC236}">
                  <a16:creationId xmlns:a16="http://schemas.microsoft.com/office/drawing/2014/main" id="{463A6CAC-F4EF-EE05-DCD1-F88A5EBB8CF2}"/>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2;p36">
              <a:extLst>
                <a:ext uri="{FF2B5EF4-FFF2-40B4-BE49-F238E27FC236}">
                  <a16:creationId xmlns:a16="http://schemas.microsoft.com/office/drawing/2014/main" id="{115B0FAF-B6F1-9C61-EFF9-C7944B651661}"/>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3;p36">
              <a:extLst>
                <a:ext uri="{FF2B5EF4-FFF2-40B4-BE49-F238E27FC236}">
                  <a16:creationId xmlns:a16="http://schemas.microsoft.com/office/drawing/2014/main" id="{84AD58AB-1F4D-3EB8-7F59-FBA86C59B236}"/>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4;p36">
              <a:extLst>
                <a:ext uri="{FF2B5EF4-FFF2-40B4-BE49-F238E27FC236}">
                  <a16:creationId xmlns:a16="http://schemas.microsoft.com/office/drawing/2014/main" id="{7A22ABAE-6A02-9194-7085-4612363CD5B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5;p36">
              <a:extLst>
                <a:ext uri="{FF2B5EF4-FFF2-40B4-BE49-F238E27FC236}">
                  <a16:creationId xmlns:a16="http://schemas.microsoft.com/office/drawing/2014/main" id="{972AB27D-2E6F-1288-67AF-B00C7F368929}"/>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6;p36">
              <a:extLst>
                <a:ext uri="{FF2B5EF4-FFF2-40B4-BE49-F238E27FC236}">
                  <a16:creationId xmlns:a16="http://schemas.microsoft.com/office/drawing/2014/main" id="{C66C9DCF-FC35-4918-3564-D109E2FCB172}"/>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7;p36">
              <a:extLst>
                <a:ext uri="{FF2B5EF4-FFF2-40B4-BE49-F238E27FC236}">
                  <a16:creationId xmlns:a16="http://schemas.microsoft.com/office/drawing/2014/main" id="{B0F094F2-6647-C6C9-5B18-32769FD4F32F}"/>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8;p36">
              <a:extLst>
                <a:ext uri="{FF2B5EF4-FFF2-40B4-BE49-F238E27FC236}">
                  <a16:creationId xmlns:a16="http://schemas.microsoft.com/office/drawing/2014/main" id="{C0019552-D1B3-5011-E109-0FC731186C6E}"/>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9;p36">
              <a:extLst>
                <a:ext uri="{FF2B5EF4-FFF2-40B4-BE49-F238E27FC236}">
                  <a16:creationId xmlns:a16="http://schemas.microsoft.com/office/drawing/2014/main" id="{EB5E7A34-BB40-F2AF-6A12-898C3456588C}"/>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p36">
              <a:extLst>
                <a:ext uri="{FF2B5EF4-FFF2-40B4-BE49-F238E27FC236}">
                  <a16:creationId xmlns:a16="http://schemas.microsoft.com/office/drawing/2014/main" id="{5260C9B0-026A-F377-DC06-61DC58FC37AF}"/>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1;p36">
              <a:extLst>
                <a:ext uri="{FF2B5EF4-FFF2-40B4-BE49-F238E27FC236}">
                  <a16:creationId xmlns:a16="http://schemas.microsoft.com/office/drawing/2014/main" id="{9148FD89-0D07-8A68-BA97-B9F5C6715940}"/>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2;p36">
              <a:extLst>
                <a:ext uri="{FF2B5EF4-FFF2-40B4-BE49-F238E27FC236}">
                  <a16:creationId xmlns:a16="http://schemas.microsoft.com/office/drawing/2014/main" id="{003B63B1-137F-A595-857E-664E02F94D8E}"/>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3;p36">
              <a:extLst>
                <a:ext uri="{FF2B5EF4-FFF2-40B4-BE49-F238E27FC236}">
                  <a16:creationId xmlns:a16="http://schemas.microsoft.com/office/drawing/2014/main" id="{E236050B-6D89-23E6-F2DC-952A80665EC6}"/>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4;p36">
              <a:extLst>
                <a:ext uri="{FF2B5EF4-FFF2-40B4-BE49-F238E27FC236}">
                  <a16:creationId xmlns:a16="http://schemas.microsoft.com/office/drawing/2014/main" id="{9F1D3DEB-C834-3FD2-CA3D-4ECD9D1523C2}"/>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5;p36">
              <a:extLst>
                <a:ext uri="{FF2B5EF4-FFF2-40B4-BE49-F238E27FC236}">
                  <a16:creationId xmlns:a16="http://schemas.microsoft.com/office/drawing/2014/main" id="{8F57167F-A190-F28A-87CD-CC00B05E2EE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6;p36">
              <a:extLst>
                <a:ext uri="{FF2B5EF4-FFF2-40B4-BE49-F238E27FC236}">
                  <a16:creationId xmlns:a16="http://schemas.microsoft.com/office/drawing/2014/main" id="{DEA5FF3F-5B0A-9D6A-EEF9-797FDF1A61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7;p36">
              <a:extLst>
                <a:ext uri="{FF2B5EF4-FFF2-40B4-BE49-F238E27FC236}">
                  <a16:creationId xmlns:a16="http://schemas.microsoft.com/office/drawing/2014/main" id="{441CB51A-12E8-29D3-AA1F-A0CEB46CE4A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8;p36">
              <a:extLst>
                <a:ext uri="{FF2B5EF4-FFF2-40B4-BE49-F238E27FC236}">
                  <a16:creationId xmlns:a16="http://schemas.microsoft.com/office/drawing/2014/main" id="{3CFD657F-9553-1DE2-529A-213DA751A7D4}"/>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9;p36">
              <a:extLst>
                <a:ext uri="{FF2B5EF4-FFF2-40B4-BE49-F238E27FC236}">
                  <a16:creationId xmlns:a16="http://schemas.microsoft.com/office/drawing/2014/main" id="{F8773931-AF8C-0771-1707-3D7EA00C6023}"/>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0;p36">
              <a:extLst>
                <a:ext uri="{FF2B5EF4-FFF2-40B4-BE49-F238E27FC236}">
                  <a16:creationId xmlns:a16="http://schemas.microsoft.com/office/drawing/2014/main" id="{F00857BA-A762-1A0D-0BEE-7617C5F9D1C4}"/>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1;p36">
              <a:extLst>
                <a:ext uri="{FF2B5EF4-FFF2-40B4-BE49-F238E27FC236}">
                  <a16:creationId xmlns:a16="http://schemas.microsoft.com/office/drawing/2014/main" id="{84EBB166-74B1-D3EB-F8FA-FA7010E629AB}"/>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2;p36">
              <a:extLst>
                <a:ext uri="{FF2B5EF4-FFF2-40B4-BE49-F238E27FC236}">
                  <a16:creationId xmlns:a16="http://schemas.microsoft.com/office/drawing/2014/main" id="{87CE1054-AB8E-01DF-759B-C4B251BD6A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3;p36">
              <a:extLst>
                <a:ext uri="{FF2B5EF4-FFF2-40B4-BE49-F238E27FC236}">
                  <a16:creationId xmlns:a16="http://schemas.microsoft.com/office/drawing/2014/main" id="{AF658F76-34B3-7EA4-5F12-3C2F4715A5A1}"/>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4;p36">
              <a:extLst>
                <a:ext uri="{FF2B5EF4-FFF2-40B4-BE49-F238E27FC236}">
                  <a16:creationId xmlns:a16="http://schemas.microsoft.com/office/drawing/2014/main" id="{B6864ECA-0FC3-9A0F-F9ED-47521290E620}"/>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5;p36">
              <a:extLst>
                <a:ext uri="{FF2B5EF4-FFF2-40B4-BE49-F238E27FC236}">
                  <a16:creationId xmlns:a16="http://schemas.microsoft.com/office/drawing/2014/main" id="{16384C21-F5FC-6307-B918-196D3182C15C}"/>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6;p36">
              <a:extLst>
                <a:ext uri="{FF2B5EF4-FFF2-40B4-BE49-F238E27FC236}">
                  <a16:creationId xmlns:a16="http://schemas.microsoft.com/office/drawing/2014/main" id="{39304177-B45D-D6E7-9DB6-C8DF290E4E0E}"/>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7;p36">
              <a:extLst>
                <a:ext uri="{FF2B5EF4-FFF2-40B4-BE49-F238E27FC236}">
                  <a16:creationId xmlns:a16="http://schemas.microsoft.com/office/drawing/2014/main" id="{2E2C3903-5E30-8B02-2AA1-BC3442FA76C5}"/>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8;p36">
              <a:extLst>
                <a:ext uri="{FF2B5EF4-FFF2-40B4-BE49-F238E27FC236}">
                  <a16:creationId xmlns:a16="http://schemas.microsoft.com/office/drawing/2014/main" id="{DD408B40-7C8B-0BB0-F148-DB84E5805B69}"/>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9;p36">
              <a:extLst>
                <a:ext uri="{FF2B5EF4-FFF2-40B4-BE49-F238E27FC236}">
                  <a16:creationId xmlns:a16="http://schemas.microsoft.com/office/drawing/2014/main" id="{EE86F526-60A4-A70C-A373-EAE4562CABF4}"/>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0;p36">
              <a:extLst>
                <a:ext uri="{FF2B5EF4-FFF2-40B4-BE49-F238E27FC236}">
                  <a16:creationId xmlns:a16="http://schemas.microsoft.com/office/drawing/2014/main" id="{9573B1A8-D3B1-A1D9-A079-9D5228699F2D}"/>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1;p36">
              <a:extLst>
                <a:ext uri="{FF2B5EF4-FFF2-40B4-BE49-F238E27FC236}">
                  <a16:creationId xmlns:a16="http://schemas.microsoft.com/office/drawing/2014/main" id="{AAC214AB-B65D-0F97-B7AF-0B7498857206}"/>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2;p36">
              <a:extLst>
                <a:ext uri="{FF2B5EF4-FFF2-40B4-BE49-F238E27FC236}">
                  <a16:creationId xmlns:a16="http://schemas.microsoft.com/office/drawing/2014/main" id="{035E0775-71FC-D7A6-4CA3-8DA3A2DE0FAB}"/>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3;p36">
              <a:extLst>
                <a:ext uri="{FF2B5EF4-FFF2-40B4-BE49-F238E27FC236}">
                  <a16:creationId xmlns:a16="http://schemas.microsoft.com/office/drawing/2014/main" id="{1916AF47-EC5E-53A9-FF55-1C2884615C2F}"/>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4;p36">
              <a:extLst>
                <a:ext uri="{FF2B5EF4-FFF2-40B4-BE49-F238E27FC236}">
                  <a16:creationId xmlns:a16="http://schemas.microsoft.com/office/drawing/2014/main" id="{81849CB1-57EC-DE46-7E91-92ECC1CD7EA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5;p36">
              <a:extLst>
                <a:ext uri="{FF2B5EF4-FFF2-40B4-BE49-F238E27FC236}">
                  <a16:creationId xmlns:a16="http://schemas.microsoft.com/office/drawing/2014/main" id="{EF1DBEEE-585F-6CB6-4747-D3D5B74DB406}"/>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6;p36">
              <a:extLst>
                <a:ext uri="{FF2B5EF4-FFF2-40B4-BE49-F238E27FC236}">
                  <a16:creationId xmlns:a16="http://schemas.microsoft.com/office/drawing/2014/main" id="{BE2DC8A0-548A-E542-C548-31C2C9358676}"/>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87;p36">
              <a:extLst>
                <a:ext uri="{FF2B5EF4-FFF2-40B4-BE49-F238E27FC236}">
                  <a16:creationId xmlns:a16="http://schemas.microsoft.com/office/drawing/2014/main" id="{92149FD6-C83B-47BE-E85F-2CFFEF413FC8}"/>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88;p36">
              <a:extLst>
                <a:ext uri="{FF2B5EF4-FFF2-40B4-BE49-F238E27FC236}">
                  <a16:creationId xmlns:a16="http://schemas.microsoft.com/office/drawing/2014/main" id="{778D8351-68CA-E064-F6A0-52BA2F792205}"/>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9;p36">
              <a:extLst>
                <a:ext uri="{FF2B5EF4-FFF2-40B4-BE49-F238E27FC236}">
                  <a16:creationId xmlns:a16="http://schemas.microsoft.com/office/drawing/2014/main" id="{57FA400E-224F-33D4-43A2-4CFD6A2518EA}"/>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90;p36">
              <a:extLst>
                <a:ext uri="{FF2B5EF4-FFF2-40B4-BE49-F238E27FC236}">
                  <a16:creationId xmlns:a16="http://schemas.microsoft.com/office/drawing/2014/main" id="{FF7388EB-8CBE-6D9C-469E-C741348D5576}"/>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91;p36">
              <a:extLst>
                <a:ext uri="{FF2B5EF4-FFF2-40B4-BE49-F238E27FC236}">
                  <a16:creationId xmlns:a16="http://schemas.microsoft.com/office/drawing/2014/main" id="{D9875099-7911-5537-BA6F-17F9C0835029}"/>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92;p36">
              <a:extLst>
                <a:ext uri="{FF2B5EF4-FFF2-40B4-BE49-F238E27FC236}">
                  <a16:creationId xmlns:a16="http://schemas.microsoft.com/office/drawing/2014/main" id="{6BC64418-3F1D-372C-99B6-6923A37E05E2}"/>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93;p36">
              <a:extLst>
                <a:ext uri="{FF2B5EF4-FFF2-40B4-BE49-F238E27FC236}">
                  <a16:creationId xmlns:a16="http://schemas.microsoft.com/office/drawing/2014/main" id="{B4FF5BDD-177D-EAD3-F7B3-D682B6C07B93}"/>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94;p36">
              <a:extLst>
                <a:ext uri="{FF2B5EF4-FFF2-40B4-BE49-F238E27FC236}">
                  <a16:creationId xmlns:a16="http://schemas.microsoft.com/office/drawing/2014/main" id="{3227690B-F352-985B-66D4-E08155F34C30}"/>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TextBox 91">
            <a:extLst>
              <a:ext uri="{FF2B5EF4-FFF2-40B4-BE49-F238E27FC236}">
                <a16:creationId xmlns:a16="http://schemas.microsoft.com/office/drawing/2014/main" id="{AC2D47B7-DB03-9528-CD89-BE467B41C041}"/>
              </a:ext>
            </a:extLst>
          </p:cNvPr>
          <p:cNvSpPr txBox="1"/>
          <p:nvPr/>
        </p:nvSpPr>
        <p:spPr>
          <a:xfrm>
            <a:off x="866404" y="4146661"/>
            <a:ext cx="2133971" cy="338554"/>
          </a:xfrm>
          <a:prstGeom prst="rect">
            <a:avLst/>
          </a:prstGeom>
          <a:noFill/>
        </p:spPr>
        <p:txBody>
          <a:bodyPr wrap="square" rtlCol="0">
            <a:spAutoFit/>
          </a:bodyPr>
          <a:lstStyle/>
          <a:p>
            <a:r>
              <a:rPr lang="en-US" sz="1600" b="1" dirty="0" err="1">
                <a:latin typeface="Quicksand" pitchFamily="2" charset="0"/>
              </a:rPr>
              <a:t>Độ</a:t>
            </a:r>
            <a:r>
              <a:rPr lang="en-US" sz="1600" b="1" dirty="0">
                <a:latin typeface="Quicksand" pitchFamily="2" charset="0"/>
              </a:rPr>
              <a:t> </a:t>
            </a:r>
            <a:r>
              <a:rPr lang="en-US" sz="1600" b="1" dirty="0" err="1">
                <a:latin typeface="Quicksand" pitchFamily="2" charset="0"/>
              </a:rPr>
              <a:t>phức</a:t>
            </a:r>
            <a:r>
              <a:rPr lang="en-US" sz="1600" b="1" dirty="0">
                <a:latin typeface="Quicksand" pitchFamily="2" charset="0"/>
              </a:rPr>
              <a:t> </a:t>
            </a:r>
            <a:r>
              <a:rPr lang="en-US" sz="1600" b="1" dirty="0" err="1">
                <a:latin typeface="Quicksand" pitchFamily="2" charset="0"/>
              </a:rPr>
              <a:t>tạp</a:t>
            </a:r>
            <a:r>
              <a:rPr lang="en-US" sz="1600" b="1" dirty="0">
                <a:latin typeface="Quicksand" pitchFamily="2" charset="0"/>
              </a:rPr>
              <a:t> O(2^n)</a:t>
            </a:r>
          </a:p>
        </p:txBody>
      </p:sp>
    </p:spTree>
    <p:extLst>
      <p:ext uri="{BB962C8B-B14F-4D97-AF65-F5344CB8AC3E}">
        <p14:creationId xmlns:p14="http://schemas.microsoft.com/office/powerpoint/2010/main" val="45948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0D4BFA-F62A-B40B-B6A9-AC1E70D9DA64}"/>
              </a:ext>
            </a:extLst>
          </p:cNvPr>
          <p:cNvSpPr/>
          <p:nvPr/>
        </p:nvSpPr>
        <p:spPr>
          <a:xfrm>
            <a:off x="535781" y="464344"/>
            <a:ext cx="8151019" cy="4293394"/>
          </a:xfrm>
          <a:prstGeom prst="rect">
            <a:avLst/>
          </a:prstGeom>
          <a:solidFill>
            <a:srgbClr val="C8D3F4"/>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6448A5-CD0C-4ED5-75BE-B925E69C0B4A}"/>
              </a:ext>
            </a:extLst>
          </p:cNvPr>
          <p:cNvSpPr/>
          <p:nvPr/>
        </p:nvSpPr>
        <p:spPr>
          <a:xfrm>
            <a:off x="5050631" y="764381"/>
            <a:ext cx="3364707" cy="18859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7816E8-7B21-B12C-9B97-842BC42F7C59}"/>
              </a:ext>
            </a:extLst>
          </p:cNvPr>
          <p:cNvSpPr txBox="1"/>
          <p:nvPr/>
        </p:nvSpPr>
        <p:spPr>
          <a:xfrm>
            <a:off x="4979191" y="829569"/>
            <a:ext cx="3493294" cy="1754326"/>
          </a:xfrm>
          <a:prstGeom prst="rect">
            <a:avLst/>
          </a:prstGeom>
          <a:noFill/>
        </p:spPr>
        <p:txBody>
          <a:bodyPr wrap="square" rtlCol="0">
            <a:spAutoFit/>
          </a:bodyPr>
          <a:lstStyle/>
          <a:p>
            <a:pPr algn="ctr"/>
            <a:r>
              <a:rPr lang="en-US" sz="3600" b="1" dirty="0">
                <a:latin typeface="Quicksand" pitchFamily="2" charset="0"/>
              </a:rPr>
              <a:t>LONGEST COMMON SUBSEQUENCE</a:t>
            </a:r>
          </a:p>
        </p:txBody>
      </p:sp>
      <p:pic>
        <p:nvPicPr>
          <p:cNvPr id="4" name="Picture 3" descr="A cartoon of a person working on a computer&#10;&#10;Description automatically generated with medium confidence">
            <a:extLst>
              <a:ext uri="{FF2B5EF4-FFF2-40B4-BE49-F238E27FC236}">
                <a16:creationId xmlns:a16="http://schemas.microsoft.com/office/drawing/2014/main" id="{2614057F-F098-71F4-A7B4-894140BDC463}"/>
              </a:ext>
            </a:extLst>
          </p:cNvPr>
          <p:cNvPicPr>
            <a:picLocks noChangeAspect="1"/>
          </p:cNvPicPr>
          <p:nvPr/>
        </p:nvPicPr>
        <p:blipFill>
          <a:blip r:embed="rId2"/>
          <a:stretch>
            <a:fillRect/>
          </a:stretch>
        </p:blipFill>
        <p:spPr>
          <a:xfrm>
            <a:off x="418756" y="145155"/>
            <a:ext cx="4877481" cy="4877481"/>
          </a:xfrm>
          <a:prstGeom prst="rect">
            <a:avLst/>
          </a:prstGeom>
        </p:spPr>
      </p:pic>
    </p:spTree>
    <p:extLst>
      <p:ext uri="{BB962C8B-B14F-4D97-AF65-F5344CB8AC3E}">
        <p14:creationId xmlns:p14="http://schemas.microsoft.com/office/powerpoint/2010/main" val="32250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omputer and a light bulb above him&#10;&#10;Description automatically generated with medium confidence">
            <a:extLst>
              <a:ext uri="{FF2B5EF4-FFF2-40B4-BE49-F238E27FC236}">
                <a16:creationId xmlns:a16="http://schemas.microsoft.com/office/drawing/2014/main" id="{AD9D4DD0-B020-5C5F-1BA0-757070A168BF}"/>
              </a:ext>
            </a:extLst>
          </p:cNvPr>
          <p:cNvPicPr>
            <a:picLocks noChangeAspect="1"/>
          </p:cNvPicPr>
          <p:nvPr/>
        </p:nvPicPr>
        <p:blipFill>
          <a:blip r:embed="rId2"/>
          <a:stretch>
            <a:fillRect/>
          </a:stretch>
        </p:blipFill>
        <p:spPr>
          <a:xfrm>
            <a:off x="682888" y="1098695"/>
            <a:ext cx="758372" cy="758372"/>
          </a:xfrm>
          <a:prstGeom prst="rect">
            <a:avLst/>
          </a:prstGeom>
        </p:spPr>
      </p:pic>
      <p:sp>
        <p:nvSpPr>
          <p:cNvPr id="3" name="TextBox 2">
            <a:extLst>
              <a:ext uri="{FF2B5EF4-FFF2-40B4-BE49-F238E27FC236}">
                <a16:creationId xmlns:a16="http://schemas.microsoft.com/office/drawing/2014/main" id="{E728EDE8-A7EB-209F-772D-14CAC09A040C}"/>
              </a:ext>
            </a:extLst>
          </p:cNvPr>
          <p:cNvSpPr txBox="1"/>
          <p:nvPr/>
        </p:nvSpPr>
        <p:spPr>
          <a:xfrm>
            <a:off x="1121569" y="367203"/>
            <a:ext cx="6900863" cy="707886"/>
          </a:xfrm>
          <a:prstGeom prst="rect">
            <a:avLst/>
          </a:prstGeom>
          <a:solidFill>
            <a:srgbClr val="C8D3F4"/>
          </a:solidFill>
          <a:ln w="38100">
            <a:solidFill>
              <a:srgbClr val="4E4CB6"/>
            </a:solidFill>
          </a:ln>
        </p:spPr>
        <p:txBody>
          <a:bodyPr wrap="square">
            <a:spAutoFit/>
          </a:bodyPr>
          <a:lstStyle/>
          <a:p>
            <a:pPr algn="ctr"/>
            <a:r>
              <a:rPr lang="en-US" sz="2000" b="1" i="0" dirty="0">
                <a:solidFill>
                  <a:srgbClr val="24292F"/>
                </a:solidFill>
                <a:effectLst/>
                <a:latin typeface="Quicksand" panose="020B0604020202020204" charset="0"/>
              </a:rPr>
              <a:t>CHO HAI CHUỖI S1 VÀ S2, NHIỆM VỤ LÀ TÌM ĐỘ DÀI CỦA DÃY CON DÀI NHẤT CÓ MẶT TRONG CẢ HAI CHUỖI.</a:t>
            </a:r>
            <a:endParaRPr lang="en-US" sz="2000" b="1" dirty="0">
              <a:latin typeface="Quicksand" panose="020B0604020202020204" charset="0"/>
            </a:endParaRPr>
          </a:p>
        </p:txBody>
      </p:sp>
      <p:sp>
        <p:nvSpPr>
          <p:cNvPr id="6" name="TextBox 5">
            <a:extLst>
              <a:ext uri="{FF2B5EF4-FFF2-40B4-BE49-F238E27FC236}">
                <a16:creationId xmlns:a16="http://schemas.microsoft.com/office/drawing/2014/main" id="{7F3A8B3A-6FEF-82EB-13C9-FA7D0EF935F6}"/>
              </a:ext>
            </a:extLst>
          </p:cNvPr>
          <p:cNvSpPr txBox="1"/>
          <p:nvPr/>
        </p:nvSpPr>
        <p:spPr>
          <a:xfrm>
            <a:off x="682233" y="2259912"/>
            <a:ext cx="6900863" cy="2062103"/>
          </a:xfrm>
          <a:prstGeom prst="rect">
            <a:avLst/>
          </a:prstGeom>
          <a:noFill/>
        </p:spPr>
        <p:txBody>
          <a:bodyPr wrap="square">
            <a:spAutoFit/>
          </a:bodyPr>
          <a:lstStyle/>
          <a:p>
            <a:r>
              <a:rPr lang="en-US" sz="1600" b="1" dirty="0">
                <a:solidFill>
                  <a:sysClr val="windowText" lastClr="000000"/>
                </a:solidFill>
                <a:latin typeface="Quicksand" panose="020B0604020202020204" charset="0"/>
              </a:rPr>
              <a:t>Input:</a:t>
            </a:r>
            <a:r>
              <a:rPr lang="en-US" sz="1600" dirty="0">
                <a:solidFill>
                  <a:sysClr val="windowText" lastClr="000000"/>
                </a:solidFill>
                <a:latin typeface="Quicksand" panose="020B0604020202020204" charset="0"/>
              </a:rPr>
              <a:t> S1 = “AGGTAB”, S2 = “GXTXAYB”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4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“GTAB”. </a:t>
            </a:r>
          </a:p>
          <a:p>
            <a:r>
              <a:rPr lang="en-US" sz="1600" b="1" dirty="0">
                <a:solidFill>
                  <a:sysClr val="windowText" lastClr="000000"/>
                </a:solidFill>
                <a:latin typeface="Quicksand" panose="020B0604020202020204" charset="0"/>
              </a:rPr>
              <a:t>Input: </a:t>
            </a:r>
            <a:r>
              <a:rPr lang="en-US" sz="1600" dirty="0">
                <a:solidFill>
                  <a:sysClr val="windowText" lastClr="000000"/>
                </a:solidFill>
                <a:latin typeface="Quicksand" panose="020B0604020202020204" charset="0"/>
              </a:rPr>
              <a:t>S1 = “ABCDGH”, S2 = “AEDFHR”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3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“ADH”.</a:t>
            </a:r>
          </a:p>
        </p:txBody>
      </p:sp>
      <p:sp>
        <p:nvSpPr>
          <p:cNvPr id="8" name="TextBox 7">
            <a:extLst>
              <a:ext uri="{FF2B5EF4-FFF2-40B4-BE49-F238E27FC236}">
                <a16:creationId xmlns:a16="http://schemas.microsoft.com/office/drawing/2014/main" id="{72DEBC75-4B4F-55EE-EB51-C58D14202848}"/>
              </a:ext>
            </a:extLst>
          </p:cNvPr>
          <p:cNvSpPr txBox="1"/>
          <p:nvPr/>
        </p:nvSpPr>
        <p:spPr>
          <a:xfrm>
            <a:off x="682233" y="1792771"/>
            <a:ext cx="1203723" cy="338554"/>
          </a:xfrm>
          <a:prstGeom prst="rect">
            <a:avLst/>
          </a:prstGeom>
          <a:noFill/>
          <a:ln w="38100">
            <a:solidFill>
              <a:srgbClr val="4E4CB6"/>
            </a:solidFill>
            <a:prstDash val="sysDash"/>
          </a:ln>
        </p:spPr>
        <p:txBody>
          <a:bodyPr wrap="square">
            <a:spAutoFit/>
          </a:bodyPr>
          <a:lstStyle/>
          <a:p>
            <a:r>
              <a:rPr lang="en-US" sz="1600" b="1" i="0" dirty="0">
                <a:solidFill>
                  <a:srgbClr val="273239"/>
                </a:solidFill>
                <a:effectLst/>
                <a:latin typeface="Quicksand" panose="020B0604020202020204" charset="0"/>
              </a:rPr>
              <a:t>Examples</a:t>
            </a:r>
            <a:r>
              <a:rPr lang="en-US" sz="1600" b="1" i="0" dirty="0">
                <a:solidFill>
                  <a:srgbClr val="273239"/>
                </a:solidFill>
                <a:effectLst/>
                <a:latin typeface="Nunito" pitchFamily="2" charset="0"/>
              </a:rPr>
              <a:t>:</a:t>
            </a:r>
            <a:endParaRPr lang="en-US" sz="1600" dirty="0"/>
          </a:p>
        </p:txBody>
      </p:sp>
    </p:spTree>
    <p:extLst>
      <p:ext uri="{BB962C8B-B14F-4D97-AF65-F5344CB8AC3E}">
        <p14:creationId xmlns:p14="http://schemas.microsoft.com/office/powerpoint/2010/main" val="240473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computer and a light bulb above him&#10;&#10;Description automatically generated with medium confidence">
            <a:extLst>
              <a:ext uri="{FF2B5EF4-FFF2-40B4-BE49-F238E27FC236}">
                <a16:creationId xmlns:a16="http://schemas.microsoft.com/office/drawing/2014/main" id="{3EE1A369-DA70-9F8F-56E5-9CBEE91683FE}"/>
              </a:ext>
            </a:extLst>
          </p:cNvPr>
          <p:cNvPicPr>
            <a:picLocks noChangeAspect="1"/>
          </p:cNvPicPr>
          <p:nvPr/>
        </p:nvPicPr>
        <p:blipFill>
          <a:blip r:embed="rId2"/>
          <a:stretch>
            <a:fillRect/>
          </a:stretch>
        </p:blipFill>
        <p:spPr>
          <a:xfrm flipH="1">
            <a:off x="6430437" y="363233"/>
            <a:ext cx="2167471" cy="2167471"/>
          </a:xfrm>
          <a:prstGeom prst="rect">
            <a:avLst/>
          </a:prstGeom>
        </p:spPr>
      </p:pic>
      <p:sp>
        <p:nvSpPr>
          <p:cNvPr id="3" name="Rectangle 2">
            <a:extLst>
              <a:ext uri="{FF2B5EF4-FFF2-40B4-BE49-F238E27FC236}">
                <a16:creationId xmlns:a16="http://schemas.microsoft.com/office/drawing/2014/main" id="{6340AA01-166C-AFA0-6B90-9F698CB1C984}"/>
              </a:ext>
            </a:extLst>
          </p:cNvPr>
          <p:cNvSpPr/>
          <p:nvPr/>
        </p:nvSpPr>
        <p:spPr>
          <a:xfrm>
            <a:off x="574668" y="2392474"/>
            <a:ext cx="8033706" cy="1855608"/>
          </a:xfrm>
          <a:prstGeom prst="rect">
            <a:avLst/>
          </a:prstGeom>
          <a:solidFill>
            <a:srgbClr val="C8D3F4"/>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638960" y="819796"/>
            <a:ext cx="2721520" cy="102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dirty="0"/>
            </a:br>
            <a:endParaRPr lang="en-US"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35626" y="2392474"/>
            <a:ext cx="7415367" cy="1815882"/>
          </a:xfrm>
          <a:prstGeom prst="rect">
            <a:avLst/>
          </a:prstGeom>
          <a:noFill/>
        </p:spPr>
        <p:txBody>
          <a:bodyPr wrap="square">
            <a:spAutoFit/>
          </a:bodyPr>
          <a:lstStyle/>
          <a:p>
            <a:pPr algn="l" fontAlgn="base"/>
            <a:r>
              <a:rPr lang="vi-VN" dirty="0">
                <a:solidFill>
                  <a:srgbClr val="273239"/>
                </a:solidFill>
                <a:effectLst/>
                <a:latin typeface="Quicksand" panose="020B0604020202020204" charset="0"/>
              </a:rPr>
              <a:t>Đặt các chuỗi đầu vào là X[0 . . . m-1] và Y[0 . . . n-1] có độ dài lần lượt là </a:t>
            </a:r>
            <a:r>
              <a:rPr lang="vi-VN" b="1" dirty="0">
                <a:solidFill>
                  <a:srgbClr val="273239"/>
                </a:solidFill>
                <a:effectLst/>
                <a:latin typeface="Quicksand" panose="020B0604020202020204" charset="0"/>
              </a:rPr>
              <a:t>m</a:t>
            </a:r>
            <a:r>
              <a:rPr lang="vi-VN" dirty="0">
                <a:solidFill>
                  <a:srgbClr val="273239"/>
                </a:solidFill>
                <a:effectLst/>
                <a:latin typeface="Quicksand" panose="020B0604020202020204" charset="0"/>
              </a:rPr>
              <a:t> và </a:t>
            </a:r>
            <a:r>
              <a:rPr lang="vi-VN" b="1" dirty="0">
                <a:solidFill>
                  <a:srgbClr val="273239"/>
                </a:solidFill>
                <a:effectLst/>
                <a:latin typeface="Quicksand" panose="020B0604020202020204" charset="0"/>
              </a:rPr>
              <a:t>n</a:t>
            </a:r>
            <a:r>
              <a:rPr lang="vi-VN" dirty="0">
                <a:solidFill>
                  <a:srgbClr val="273239"/>
                </a:solidFill>
                <a:effectLst/>
                <a:latin typeface="Quicksand" panose="020B0604020202020204" charset="0"/>
              </a:rPr>
              <a:t> . Và đặt </a:t>
            </a:r>
            <a:r>
              <a:rPr lang="vi-VN" b="1" dirty="0">
                <a:solidFill>
                  <a:srgbClr val="273239"/>
                </a:solidFill>
                <a:effectLst/>
                <a:latin typeface="Quicksand" panose="020B0604020202020204" charset="0"/>
              </a:rPr>
              <a:t>L(X[0 . . . m-1], Y[0 . . . n-1])</a:t>
            </a:r>
            <a:r>
              <a:rPr lang="vi-VN" dirty="0">
                <a:solidFill>
                  <a:srgbClr val="273239"/>
                </a:solidFill>
                <a:effectLst/>
                <a:latin typeface="Quicksand" panose="020B0604020202020204" charset="0"/>
              </a:rPr>
              <a:t> là độ dài LCS của 2 chuỗi X và Y. </a:t>
            </a:r>
          </a:p>
          <a:p>
            <a:pPr algn="l" fontAlgn="base"/>
            <a:r>
              <a:rPr lang="vi-VN" dirty="0">
                <a:solidFill>
                  <a:srgbClr val="273239"/>
                </a:solidFill>
                <a:effectLst/>
                <a:latin typeface="Quicksand" panose="020B0604020202020204" charset="0"/>
              </a:rPr>
              <a:t>Sau đây là định nghĩa đệ quy của L(X[0 . . . m-1], Y[0 . . . n-1]).</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khớp nhau ( X[m-1] = Y[n-1])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1 + L(X[0 ... m-2], Y[0 ... n-2])</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không khớp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MAX ( L(X[0 . . . m-2], Y[0 . . . . n-1]), L(X[0 . . . . m-1], Y[ . . . . n-2]) )</a:t>
            </a:r>
          </a:p>
        </p:txBody>
      </p:sp>
      <p:sp>
        <p:nvSpPr>
          <p:cNvPr id="2" name="Rectangle 1">
            <a:extLst>
              <a:ext uri="{FF2B5EF4-FFF2-40B4-BE49-F238E27FC236}">
                <a16:creationId xmlns:a16="http://schemas.microsoft.com/office/drawing/2014/main" id="{C66D09AA-719D-FF31-BF4F-89E3E854EAF8}"/>
              </a:ext>
            </a:extLst>
          </p:cNvPr>
          <p:cNvSpPr/>
          <p:nvPr/>
        </p:nvSpPr>
        <p:spPr>
          <a:xfrm>
            <a:off x="574668" y="895418"/>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9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using a computer&#10;&#10;Description automatically generated with medium confidence">
            <a:extLst>
              <a:ext uri="{FF2B5EF4-FFF2-40B4-BE49-F238E27FC236}">
                <a16:creationId xmlns:a16="http://schemas.microsoft.com/office/drawing/2014/main" id="{5ADE61E8-96F2-2143-9628-1FAB7144A180}"/>
              </a:ext>
            </a:extLst>
          </p:cNvPr>
          <p:cNvPicPr>
            <a:picLocks noChangeAspect="1"/>
          </p:cNvPicPr>
          <p:nvPr/>
        </p:nvPicPr>
        <p:blipFill>
          <a:blip r:embed="rId2"/>
          <a:stretch>
            <a:fillRect/>
          </a:stretch>
        </p:blipFill>
        <p:spPr>
          <a:xfrm>
            <a:off x="436248" y="1628770"/>
            <a:ext cx="2060121" cy="2060121"/>
          </a:xfrm>
          <a:prstGeom prst="rect">
            <a:avLst/>
          </a:prstGeom>
        </p:spPr>
      </p:pic>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600326" y="1383115"/>
            <a:ext cx="6493668"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pic>
        <p:nvPicPr>
          <p:cNvPr id="7" name="Picture 6">
            <a:extLst>
              <a:ext uri="{FF2B5EF4-FFF2-40B4-BE49-F238E27FC236}">
                <a16:creationId xmlns:a16="http://schemas.microsoft.com/office/drawing/2014/main" id="{45C91D0D-83FC-58B3-3DC2-9497E6333DA1}"/>
              </a:ext>
            </a:extLst>
          </p:cNvPr>
          <p:cNvPicPr>
            <a:picLocks noChangeAspect="1"/>
          </p:cNvPicPr>
          <p:nvPr/>
        </p:nvPicPr>
        <p:blipFill rotWithShape="1">
          <a:blip r:embed="rId3"/>
          <a:srcRect l="620"/>
          <a:stretch/>
        </p:blipFill>
        <p:spPr>
          <a:xfrm>
            <a:off x="2743200" y="1514327"/>
            <a:ext cx="6219964" cy="2114845"/>
          </a:xfrm>
          <a:prstGeom prst="rect">
            <a:avLst/>
          </a:prstGeom>
        </p:spPr>
      </p:pic>
    </p:spTree>
    <p:extLst>
      <p:ext uri="{BB962C8B-B14F-4D97-AF65-F5344CB8AC3E}">
        <p14:creationId xmlns:p14="http://schemas.microsoft.com/office/powerpoint/2010/main" val="49869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1128712"/>
            <a:ext cx="8836819" cy="3357563"/>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6" name="TextBox 5">
            <a:extLst>
              <a:ext uri="{FF2B5EF4-FFF2-40B4-BE49-F238E27FC236}">
                <a16:creationId xmlns:a16="http://schemas.microsoft.com/office/drawing/2014/main" id="{49979208-53FA-91FC-A8A1-0FBAEA3A7421}"/>
              </a:ext>
            </a:extLst>
          </p:cNvPr>
          <p:cNvSpPr txBox="1"/>
          <p:nvPr/>
        </p:nvSpPr>
        <p:spPr>
          <a:xfrm>
            <a:off x="453628" y="1385532"/>
            <a:ext cx="3161110" cy="338554"/>
          </a:xfrm>
          <a:prstGeom prst="rect">
            <a:avLst/>
          </a:prstGeom>
          <a:noFill/>
        </p:spPr>
        <p:txBody>
          <a:bodyPr wrap="square">
            <a:spAutoFit/>
          </a:bodyPr>
          <a:lstStyle/>
          <a:p>
            <a:r>
              <a:rPr lang="en-US" sz="1600" i="1" dirty="0">
                <a:solidFill>
                  <a:srgbClr val="273239"/>
                </a:solidFill>
                <a:latin typeface="Quicksand" pitchFamily="2" charset="0"/>
              </a:rPr>
              <a:t>string1=“</a:t>
            </a:r>
            <a:r>
              <a:rPr lang="en-US" sz="1600" b="1" i="1" dirty="0">
                <a:solidFill>
                  <a:srgbClr val="273239"/>
                </a:solidFill>
                <a:latin typeface="Quicksand" pitchFamily="2" charset="0"/>
              </a:rPr>
              <a:t>AXYT</a:t>
            </a:r>
            <a:r>
              <a:rPr lang="en-US" sz="1600" i="1" dirty="0">
                <a:solidFill>
                  <a:srgbClr val="273239"/>
                </a:solidFill>
                <a:latin typeface="Quicksand" pitchFamily="2" charset="0"/>
              </a:rPr>
              <a:t>” , string2=“</a:t>
            </a:r>
            <a:r>
              <a:rPr lang="en-US" sz="1600" b="1" i="1" dirty="0">
                <a:solidFill>
                  <a:srgbClr val="273239"/>
                </a:solidFill>
                <a:latin typeface="Quicksand" pitchFamily="2" charset="0"/>
              </a:rPr>
              <a:t>AYZX</a:t>
            </a:r>
            <a:r>
              <a:rPr lang="en-US" sz="1600" i="1" dirty="0">
                <a:solidFill>
                  <a:srgbClr val="273239"/>
                </a:solidFill>
                <a:latin typeface="Quicksand" pitchFamily="2" charset="0"/>
              </a:rPr>
              <a:t>”</a:t>
            </a:r>
            <a:endParaRPr lang="en-US" sz="1600" i="1" dirty="0">
              <a:latin typeface="Quicksand" pitchFamily="2" charset="0"/>
            </a:endParaRPr>
          </a:p>
        </p:txBody>
      </p:sp>
      <p:pic>
        <p:nvPicPr>
          <p:cNvPr id="8" name="Picture 7">
            <a:extLst>
              <a:ext uri="{FF2B5EF4-FFF2-40B4-BE49-F238E27FC236}">
                <a16:creationId xmlns:a16="http://schemas.microsoft.com/office/drawing/2014/main" id="{3B4B18C5-A299-C2A9-0606-1B1AFFEDDD2F}"/>
              </a:ext>
            </a:extLst>
          </p:cNvPr>
          <p:cNvPicPr>
            <a:picLocks noChangeAspect="1"/>
          </p:cNvPicPr>
          <p:nvPr/>
        </p:nvPicPr>
        <p:blipFill>
          <a:blip r:embed="rId2"/>
          <a:stretch>
            <a:fillRect/>
          </a:stretch>
        </p:blipFill>
        <p:spPr>
          <a:xfrm>
            <a:off x="700526" y="1847365"/>
            <a:ext cx="7742947" cy="2302814"/>
          </a:xfrm>
          <a:prstGeom prst="rect">
            <a:avLst/>
          </a:prstGeom>
        </p:spPr>
      </p:pic>
    </p:spTree>
    <p:extLst>
      <p:ext uri="{BB962C8B-B14F-4D97-AF65-F5344CB8AC3E}">
        <p14:creationId xmlns:p14="http://schemas.microsoft.com/office/powerpoint/2010/main" val="20565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4F37B820-AE08-556D-CB43-6DE8C1F31C1D}"/>
              </a:ext>
            </a:extLst>
          </p:cNvPr>
          <p:cNvPicPr>
            <a:picLocks noChangeAspect="1"/>
          </p:cNvPicPr>
          <p:nvPr/>
        </p:nvPicPr>
        <p:blipFill>
          <a:blip r:embed="rId3"/>
          <a:stretch>
            <a:fillRect/>
          </a:stretch>
        </p:blipFill>
        <p:spPr>
          <a:xfrm>
            <a:off x="4264520" y="1112860"/>
            <a:ext cx="4764882" cy="3120966"/>
          </a:xfrm>
          <a:prstGeom prst="rect">
            <a:avLst/>
          </a:prstGeom>
        </p:spPr>
      </p:pic>
    </p:spTree>
    <p:extLst>
      <p:ext uri="{BB962C8B-B14F-4D97-AF65-F5344CB8AC3E}">
        <p14:creationId xmlns:p14="http://schemas.microsoft.com/office/powerpoint/2010/main" val="367725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p:txBody>
          <a:bodyPr/>
          <a:lstStyle/>
          <a:p>
            <a:r>
              <a:rPr lang="en-US" sz="2000" b="1" i="0" dirty="0" err="1">
                <a:effectLst/>
                <a:latin typeface="Quicksand" pitchFamily="2" charset="0"/>
              </a:rPr>
              <a:t>Ưu</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triển</a:t>
            </a:r>
            <a:r>
              <a:rPr lang="en-US" sz="1400" b="0" i="0" dirty="0">
                <a:effectLst/>
                <a:latin typeface="Quicksand" pitchFamily="2" charset="0"/>
              </a:rPr>
              <a:t> </a:t>
            </a:r>
            <a:r>
              <a:rPr lang="en-US" sz="1400" b="0" i="0" dirty="0" err="1">
                <a:effectLst/>
                <a:latin typeface="Quicksand" pitchFamily="2" charset="0"/>
              </a:rPr>
              <a:t>khai</a:t>
            </a:r>
            <a:r>
              <a:rPr lang="en-US" sz="1400" b="0" i="0" dirty="0">
                <a:effectLst/>
                <a:latin typeface="Quicksand" pitchFamily="2" charset="0"/>
              </a:rPr>
              <a:t>: Top-down DP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mô</a:t>
            </a:r>
            <a:r>
              <a:rPr lang="en-US" sz="1400" b="0" i="0" dirty="0">
                <a:effectLst/>
                <a:latin typeface="Quicksand" pitchFamily="2" charset="0"/>
              </a:rPr>
              <a:t> </a:t>
            </a:r>
            <a:r>
              <a:rPr lang="en-US" sz="1400" b="0" i="0" dirty="0" err="1">
                <a:effectLst/>
                <a:latin typeface="Quicksand" pitchFamily="2" charset="0"/>
              </a:rPr>
              <a:t>hình</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rõ</a:t>
            </a:r>
            <a:r>
              <a:rPr lang="en-US" sz="1400" b="0" i="0" dirty="0">
                <a:effectLst/>
                <a:latin typeface="Quicksand" pitchFamily="2" charset="0"/>
              </a:rPr>
              <a:t> </a:t>
            </a:r>
            <a:r>
              <a:rPr lang="en-US" sz="1400" b="0" i="0" dirty="0" err="1">
                <a:effectLst/>
                <a:latin typeface="Quicksand" pitchFamily="2" charset="0"/>
              </a:rPr>
              <a:t>ràng</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cách</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memoization</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được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cải</a:t>
            </a:r>
            <a:r>
              <a:rPr lang="en-US" sz="1400" b="0" i="0" dirty="0">
                <a:effectLst/>
                <a:latin typeface="Quicksand" pitchFamily="2" charset="0"/>
              </a:rPr>
              <a:t> </a:t>
            </a:r>
            <a:r>
              <a:rPr lang="en-US" sz="1400" b="0" i="0" dirty="0" err="1">
                <a:effectLst/>
                <a:latin typeface="Quicksand" pitchFamily="2" charset="0"/>
              </a:rPr>
              <a:t>thiện</a:t>
            </a:r>
            <a:r>
              <a:rPr lang="en-US" sz="1400" b="0" i="0" dirty="0">
                <a:effectLst/>
                <a:latin typeface="Quicksand" pitchFamily="2" charset="0"/>
              </a:rPr>
              <a:t> </a:t>
            </a:r>
            <a:r>
              <a:rPr lang="en-US" sz="1400" b="0" i="0" dirty="0" err="1">
                <a:effectLst/>
                <a:latin typeface="Quicksand" pitchFamily="2" charset="0"/>
              </a:rPr>
              <a:t>hiệu</a:t>
            </a:r>
            <a:r>
              <a:rPr lang="en-US" sz="1400" b="0" i="0" dirty="0">
                <a:effectLst/>
                <a:latin typeface="Quicksand" pitchFamily="2" charset="0"/>
              </a:rPr>
              <a:t> </a:t>
            </a:r>
            <a:r>
              <a:rPr lang="en-US" sz="1400" b="0" i="0" dirty="0" err="1">
                <a:effectLst/>
                <a:latin typeface="Quicksand" pitchFamily="2" charset="0"/>
              </a:rPr>
              <a:t>suất</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Linh </a:t>
            </a:r>
            <a:r>
              <a:rPr lang="en-US" sz="1400" b="0" i="0" dirty="0" err="1">
                <a:effectLst/>
                <a:latin typeface="Quicksand" pitchFamily="2" charset="0"/>
              </a:rPr>
              <a:t>hoạt</a:t>
            </a:r>
            <a:r>
              <a:rPr lang="en-US" sz="1400" b="0" i="0" dirty="0">
                <a:effectLst/>
                <a:latin typeface="Quicksand" pitchFamily="2" charset="0"/>
              </a:rPr>
              <a:t>: Cho </a:t>
            </a:r>
            <a:r>
              <a:rPr lang="en-US" sz="1400" b="0" i="0" dirty="0" err="1">
                <a:effectLst/>
                <a:latin typeface="Quicksand" pitchFamily="2" charset="0"/>
              </a:rPr>
              <a:t>phép</a:t>
            </a:r>
            <a:r>
              <a:rPr lang="en-US" sz="1400" b="0" i="0" dirty="0">
                <a:effectLst/>
                <a:latin typeface="Quicksand" pitchFamily="2" charset="0"/>
              </a:rPr>
              <a:t> </a:t>
            </a:r>
            <a:r>
              <a:rPr lang="en-US" sz="1400" b="0" i="0" dirty="0" err="1">
                <a:effectLst/>
                <a:latin typeface="Quicksand" pitchFamily="2" charset="0"/>
              </a:rPr>
              <a:t>lựa</a:t>
            </a:r>
            <a:r>
              <a:rPr lang="en-US" sz="1400" b="0" i="0" dirty="0">
                <a:effectLst/>
                <a:latin typeface="Quicksand" pitchFamily="2" charset="0"/>
              </a:rPr>
              <a:t> </a:t>
            </a:r>
            <a:r>
              <a:rPr lang="en-US" sz="1400" b="0" i="0" dirty="0" err="1">
                <a:effectLst/>
                <a:latin typeface="Quicksand" pitchFamily="2" charset="0"/>
              </a:rPr>
              <a:t>chọn</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thứ</a:t>
            </a:r>
            <a:r>
              <a:rPr lang="en-US" sz="1400" b="0" i="0" dirty="0">
                <a:effectLst/>
                <a:latin typeface="Quicksand" pitchFamily="2" charset="0"/>
              </a:rPr>
              <a:t> </a:t>
            </a:r>
            <a:r>
              <a:rPr lang="en-US" sz="1400" b="0" i="0" dirty="0" err="1">
                <a:effectLst/>
                <a:latin typeface="Quicksand" pitchFamily="2" charset="0"/>
              </a:rPr>
              <a:t>tự</a:t>
            </a:r>
            <a:r>
              <a:rPr lang="en-US" sz="1400" b="0" i="0" dirty="0">
                <a:effectLst/>
                <a:latin typeface="Quicksand" pitchFamily="2" charset="0"/>
              </a:rPr>
              <a:t> </a:t>
            </a:r>
            <a:r>
              <a:rPr lang="en-US" sz="1400" b="0" i="0" dirty="0" err="1">
                <a:effectLst/>
                <a:latin typeface="Quicksand" pitchFamily="2" charset="0"/>
              </a:rPr>
              <a:t>tùy</a:t>
            </a:r>
            <a:r>
              <a:rPr lang="en-US" sz="1400" b="0" i="0" dirty="0">
                <a:effectLst/>
                <a:latin typeface="Quicksand" pitchFamily="2" charset="0"/>
              </a:rPr>
              <a:t> ý.</a:t>
            </a:r>
          </a:p>
          <a:p>
            <a:endParaRPr lang="en-US" dirty="0"/>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p:txBody>
          <a:bodyPr/>
          <a:lstStyle/>
          <a:p>
            <a:r>
              <a:rPr lang="en-US" b="1" dirty="0" err="1">
                <a:latin typeface="Quicksand" pitchFamily="2" charset="0"/>
              </a:rPr>
              <a:t>Memoization</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Việc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gặp</a:t>
            </a:r>
            <a:r>
              <a:rPr lang="en-US" sz="1400" b="0" i="0" dirty="0">
                <a:effectLst/>
                <a:latin typeface="Quicksand" pitchFamily="2" charset="0"/>
              </a:rPr>
              <a:t> </a:t>
            </a:r>
            <a:r>
              <a:rPr lang="en-US" sz="1400" b="0" i="0" dirty="0" err="1">
                <a:effectLst/>
                <a:latin typeface="Quicksand" pitchFamily="2" charset="0"/>
              </a:rPr>
              <a:t>vấn</a:t>
            </a:r>
            <a:r>
              <a:rPr lang="en-US" sz="1400" b="0" i="0" dirty="0">
                <a:effectLst/>
                <a:latin typeface="Quicksand" pitchFamily="2" charset="0"/>
              </a:rPr>
              <a:t> </a:t>
            </a:r>
            <a:r>
              <a:rPr lang="en-US" sz="1400" b="0" i="0" dirty="0" err="1">
                <a:effectLst/>
                <a:latin typeface="Quicksand" pitchFamily="2" charset="0"/>
              </a:rPr>
              <a:t>đề</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Khi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gây</a:t>
            </a:r>
            <a:r>
              <a:rPr lang="en-US" sz="1400" b="0" i="0" dirty="0">
                <a:effectLst/>
                <a:latin typeface="Quicksand" pitchFamily="2" charset="0"/>
              </a:rPr>
              <a:t> </a:t>
            </a:r>
            <a:r>
              <a:rPr lang="en-US" sz="1400" b="0" i="0" dirty="0" err="1">
                <a:effectLst/>
                <a:latin typeface="Quicksand" pitchFamily="2" charset="0"/>
              </a:rPr>
              <a:t>ra</a:t>
            </a:r>
            <a:r>
              <a:rPr lang="en-US" sz="1400" b="0" i="0" dirty="0">
                <a:effectLst/>
                <a:latin typeface="Quicksand" pitchFamily="2" charset="0"/>
              </a:rPr>
              <a:t> </a:t>
            </a:r>
            <a:r>
              <a:rPr lang="en-US" sz="1400" b="0" i="0" dirty="0" err="1">
                <a:effectLst/>
                <a:latin typeface="Quicksand" pitchFamily="2" charset="0"/>
              </a:rPr>
              <a:t>tràn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hoặc</a:t>
            </a:r>
            <a:r>
              <a:rPr lang="en-US" sz="1400" b="0" i="0" dirty="0">
                <a:effectLst/>
                <a:latin typeface="Quicksand" pitchFamily="2" charset="0"/>
              </a:rPr>
              <a:t> </a:t>
            </a:r>
            <a:r>
              <a:rPr lang="en-US" sz="1400" b="0" i="0" dirty="0" err="1">
                <a:effectLst/>
                <a:latin typeface="Quicksand" pitchFamily="2" charset="0"/>
              </a:rPr>
              <a:t>vượt</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giới</a:t>
            </a:r>
            <a:r>
              <a:rPr lang="en-US" sz="1400" b="0" i="0" dirty="0">
                <a:effectLst/>
                <a:latin typeface="Quicksand" pitchFamily="2" charset="0"/>
              </a:rPr>
              <a:t> </a:t>
            </a:r>
            <a:r>
              <a:rPr lang="en-US" sz="1400" b="0" i="0" dirty="0" err="1">
                <a:effectLst/>
                <a:latin typeface="Quicksand" pitchFamily="2" charset="0"/>
              </a:rPr>
              <a:t>hạn</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ngôn</a:t>
            </a:r>
            <a:r>
              <a:rPr lang="en-US" sz="1400" b="0" i="0" dirty="0">
                <a:effectLst/>
                <a:latin typeface="Quicksand" pitchFamily="2" charset="0"/>
              </a:rPr>
              <a:t> </a:t>
            </a:r>
            <a:r>
              <a:rPr lang="en-US" sz="1400" b="0" i="0" dirty="0" err="1">
                <a:effectLst/>
                <a:latin typeface="Quicksand" pitchFamily="2" charset="0"/>
              </a:rPr>
              <a:t>ngữ</a:t>
            </a:r>
            <a:r>
              <a:rPr lang="en-US" sz="1400" b="0" i="0" dirty="0">
                <a:effectLst/>
                <a:latin typeface="Quicksand" pitchFamily="2" charset="0"/>
              </a:rPr>
              <a:t> </a:t>
            </a:r>
            <a:r>
              <a:rPr lang="en-US" sz="1400" b="0" i="0" dirty="0" err="1">
                <a:effectLst/>
                <a:latin typeface="Quicksand" pitchFamily="2" charset="0"/>
              </a:rPr>
              <a:t>lập</a:t>
            </a:r>
            <a:r>
              <a:rPr lang="en-US" sz="1400" b="0" i="0" dirty="0">
                <a:effectLst/>
                <a:latin typeface="Quicksand" pitchFamily="2" charset="0"/>
              </a:rPr>
              <a:t> </a:t>
            </a:r>
            <a:r>
              <a:rPr lang="en-US" sz="1400" b="0" i="0" dirty="0" err="1">
                <a:effectLst/>
                <a:latin typeface="Quicksand" pitchFamily="2" charset="0"/>
              </a:rPr>
              <a:t>trình</a:t>
            </a:r>
            <a:r>
              <a:rPr lang="en-US" sz="1400" b="0" i="0" dirty="0">
                <a:effectLst/>
                <a:latin typeface="Quicksand" pitchFamily="2" charset="0"/>
              </a:rPr>
              <a:t>.</a:t>
            </a:r>
          </a:p>
          <a:p>
            <a:endParaRPr lang="en-US" dirty="0"/>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p:txBody>
          <a:bodyPr/>
          <a:lstStyle/>
          <a:p>
            <a:r>
              <a:rPr lang="en-US" sz="2000" b="1" i="0" dirty="0" err="1">
                <a:effectLst/>
                <a:latin typeface="Quicksand" pitchFamily="2" charset="0"/>
              </a:rPr>
              <a:t>Nhược</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1242400"/>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185269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00"/>
                                        <p:tgtEl>
                                          <p:spTgt spid="2">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500"/>
                                        <p:tgtEl>
                                          <p:spTgt spid="5">
                                            <p:txEl>
                                              <p:pRg st="0" end="0"/>
                                            </p:txEl>
                                          </p:spTgt>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up)">
                                      <p:cBhvr>
                                        <p:cTn id="2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06286BA-6947-7AAB-7CB0-2FE01A01F54F}"/>
              </a:ext>
            </a:extLst>
          </p:cNvPr>
          <p:cNvPicPr>
            <a:picLocks noChangeAspect="1"/>
          </p:cNvPicPr>
          <p:nvPr/>
        </p:nvPicPr>
        <p:blipFill>
          <a:blip r:embed="rId2"/>
          <a:stretch>
            <a:fillRect/>
          </a:stretch>
        </p:blipFill>
        <p:spPr>
          <a:xfrm>
            <a:off x="213704" y="0"/>
            <a:ext cx="8716591" cy="5087060"/>
          </a:xfrm>
          <a:prstGeom prst="rect">
            <a:avLst/>
          </a:prstGeom>
        </p:spPr>
      </p:pic>
    </p:spTree>
    <p:extLst>
      <p:ext uri="{BB962C8B-B14F-4D97-AF65-F5344CB8AC3E}">
        <p14:creationId xmlns:p14="http://schemas.microsoft.com/office/powerpoint/2010/main" val="18589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3544-639B-262F-4075-FFB0F3E7FA2E}"/>
              </a:ext>
            </a:extLst>
          </p:cNvPr>
          <p:cNvSpPr>
            <a:spLocks noGrp="1"/>
          </p:cNvSpPr>
          <p:nvPr>
            <p:ph type="title"/>
          </p:nvPr>
        </p:nvSpPr>
        <p:spPr>
          <a:xfrm>
            <a:off x="715100" y="344179"/>
            <a:ext cx="7713900" cy="707400"/>
          </a:xfrm>
        </p:spPr>
        <p:txBody>
          <a:bodyPr/>
          <a:lstStyle/>
          <a:p>
            <a:r>
              <a:rPr lang="vi-VN" b="1" dirty="0">
                <a:latin typeface="Quicksand" pitchFamily="2" charset="0"/>
              </a:rPr>
              <a:t>Các bước làm tổng quát - DP</a:t>
            </a:r>
            <a:br>
              <a:rPr lang="vi-VN" dirty="0"/>
            </a:br>
            <a:endParaRPr lang="en-US" dirty="0"/>
          </a:p>
        </p:txBody>
      </p:sp>
      <p:sp>
        <p:nvSpPr>
          <p:cNvPr id="4" name="Rectangle 3">
            <a:extLst>
              <a:ext uri="{FF2B5EF4-FFF2-40B4-BE49-F238E27FC236}">
                <a16:creationId xmlns:a16="http://schemas.microsoft.com/office/drawing/2014/main" id="{116E2CC3-EEB8-176E-519C-1BDD6711929A}"/>
              </a:ext>
            </a:extLst>
          </p:cNvPr>
          <p:cNvSpPr/>
          <p:nvPr/>
        </p:nvSpPr>
        <p:spPr>
          <a:xfrm>
            <a:off x="392430" y="1242400"/>
            <a:ext cx="8359140" cy="3634740"/>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D3F4"/>
              </a:solidFill>
            </a:endParaRPr>
          </a:p>
        </p:txBody>
      </p:sp>
      <p:sp>
        <p:nvSpPr>
          <p:cNvPr id="3" name="Text Placeholder 2">
            <a:extLst>
              <a:ext uri="{FF2B5EF4-FFF2-40B4-BE49-F238E27FC236}">
                <a16:creationId xmlns:a16="http://schemas.microsoft.com/office/drawing/2014/main" id="{8CF5DA87-7FB6-9E94-DFD7-A7D875062BAC}"/>
              </a:ext>
            </a:extLst>
          </p:cNvPr>
          <p:cNvSpPr>
            <a:spLocks noGrp="1"/>
          </p:cNvSpPr>
          <p:nvPr>
            <p:ph type="body" idx="1"/>
          </p:nvPr>
        </p:nvSpPr>
        <p:spPr>
          <a:xfrm>
            <a:off x="715100" y="1376770"/>
            <a:ext cx="7713900" cy="3366000"/>
          </a:xfrm>
          <a:ln>
            <a:prstDash val="sysDash"/>
          </a:ln>
        </p:spPr>
        <p:txBody>
          <a:bodyPr/>
          <a:lstStyle/>
          <a:p>
            <a:r>
              <a:rPr lang="vi-VN" sz="1800" dirty="0">
                <a:ln>
                  <a:solidFill>
                    <a:sysClr val="windowText" lastClr="000000"/>
                  </a:solidFill>
                </a:ln>
                <a:latin typeface="Quicksand" pitchFamily="2" charset="0"/>
              </a:rPr>
              <a:t>Nhận diện đặc tính của bài toán Dynamic Programming:</a:t>
            </a:r>
          </a:p>
          <a:p>
            <a:pPr lvl="1"/>
            <a:r>
              <a:rPr lang="vi-VN" sz="1800" dirty="0">
                <a:ln>
                  <a:solidFill>
                    <a:sysClr val="windowText" lastClr="000000"/>
                  </a:solidFill>
                </a:ln>
                <a:latin typeface="Quicksand" pitchFamily="2" charset="0"/>
              </a:rPr>
              <a:t>Những bài toán thỏa mãn hai tính chất là có Overlapping subproblems và Optimal substructure.</a:t>
            </a:r>
          </a:p>
          <a:p>
            <a:r>
              <a:rPr lang="vi-VN" sz="1800" dirty="0">
                <a:ln>
                  <a:solidFill>
                    <a:sysClr val="windowText" lastClr="000000"/>
                  </a:solidFill>
                </a:ln>
                <a:latin typeface="Quicksand" pitchFamily="2" charset="0"/>
              </a:rPr>
              <a:t>Xác định biểu thức trạng thái với ít tham số nhất</a:t>
            </a:r>
          </a:p>
          <a:p>
            <a:r>
              <a:rPr lang="vi-VN" sz="1800" dirty="0">
                <a:ln>
                  <a:solidFill>
                    <a:sysClr val="windowText" lastClr="000000"/>
                  </a:solidFill>
                </a:ln>
                <a:latin typeface="Quicksand" pitchFamily="2" charset="0"/>
              </a:rPr>
              <a:t>Lập công thức biểu hiện mối quan hệ của các trạng thái.</a:t>
            </a:r>
          </a:p>
          <a:p>
            <a:r>
              <a:rPr lang="vi-VN" sz="1800" dirty="0">
                <a:ln>
                  <a:solidFill>
                    <a:sysClr val="windowText" lastClr="000000"/>
                  </a:solidFill>
                </a:ln>
                <a:latin typeface="Quicksand" pitchFamily="2" charset="0"/>
              </a:rPr>
              <a:t>Thêm các giải pháp Memoization hoặc Tabulation</a:t>
            </a:r>
          </a:p>
          <a:p>
            <a:pPr marL="139700" indent="0">
              <a:buNone/>
            </a:pPr>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a:p>
            <a:pPr lvl="1"/>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p:txBody>
      </p:sp>
      <p:grpSp>
        <p:nvGrpSpPr>
          <p:cNvPr id="5" name="Google Shape;284;p25">
            <a:extLst>
              <a:ext uri="{FF2B5EF4-FFF2-40B4-BE49-F238E27FC236}">
                <a16:creationId xmlns:a16="http://schemas.microsoft.com/office/drawing/2014/main" id="{419BD109-3CFF-0232-3978-AF4283DE9797}"/>
              </a:ext>
            </a:extLst>
          </p:cNvPr>
          <p:cNvGrpSpPr/>
          <p:nvPr/>
        </p:nvGrpSpPr>
        <p:grpSpPr>
          <a:xfrm flipH="1">
            <a:off x="7025700" y="349155"/>
            <a:ext cx="1331387" cy="724666"/>
            <a:chOff x="238125" y="2409350"/>
            <a:chExt cx="760575" cy="414000"/>
          </a:xfrm>
        </p:grpSpPr>
        <p:sp>
          <p:nvSpPr>
            <p:cNvPr id="6" name="Google Shape;285;p25">
              <a:extLst>
                <a:ext uri="{FF2B5EF4-FFF2-40B4-BE49-F238E27FC236}">
                  <a16:creationId xmlns:a16="http://schemas.microsoft.com/office/drawing/2014/main" id="{62EF0DD7-773C-FDF0-9490-463BA057C46D}"/>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25">
              <a:extLst>
                <a:ext uri="{FF2B5EF4-FFF2-40B4-BE49-F238E27FC236}">
                  <a16:creationId xmlns:a16="http://schemas.microsoft.com/office/drawing/2014/main" id="{A78BF161-A1CF-66DB-9654-D74BE2234D4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25">
              <a:extLst>
                <a:ext uri="{FF2B5EF4-FFF2-40B4-BE49-F238E27FC236}">
                  <a16:creationId xmlns:a16="http://schemas.microsoft.com/office/drawing/2014/main" id="{EF3F6CB8-F8C5-87D0-8725-96038A5A4EB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p25">
              <a:extLst>
                <a:ext uri="{FF2B5EF4-FFF2-40B4-BE49-F238E27FC236}">
                  <a16:creationId xmlns:a16="http://schemas.microsoft.com/office/drawing/2014/main" id="{54EFB35A-CCDC-AC4C-FB8F-92D44BD7CCB1}"/>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9;p25">
              <a:extLst>
                <a:ext uri="{FF2B5EF4-FFF2-40B4-BE49-F238E27FC236}">
                  <a16:creationId xmlns:a16="http://schemas.microsoft.com/office/drawing/2014/main" id="{ED6CFF7B-AD16-D478-41F1-730F35A7557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25">
              <a:extLst>
                <a:ext uri="{FF2B5EF4-FFF2-40B4-BE49-F238E27FC236}">
                  <a16:creationId xmlns:a16="http://schemas.microsoft.com/office/drawing/2014/main" id="{FCF85838-CC7D-4F88-B2E3-B3D8F74E7C2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25">
              <a:extLst>
                <a:ext uri="{FF2B5EF4-FFF2-40B4-BE49-F238E27FC236}">
                  <a16:creationId xmlns:a16="http://schemas.microsoft.com/office/drawing/2014/main" id="{7D54F876-B370-65B6-B0D9-0A2603967A0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25">
              <a:extLst>
                <a:ext uri="{FF2B5EF4-FFF2-40B4-BE49-F238E27FC236}">
                  <a16:creationId xmlns:a16="http://schemas.microsoft.com/office/drawing/2014/main" id="{C1833018-913B-DC55-B244-74952BB811D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25">
              <a:extLst>
                <a:ext uri="{FF2B5EF4-FFF2-40B4-BE49-F238E27FC236}">
                  <a16:creationId xmlns:a16="http://schemas.microsoft.com/office/drawing/2014/main" id="{825E1714-CF32-8FFA-7D91-7B6BE79EE0B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25">
              <a:extLst>
                <a:ext uri="{FF2B5EF4-FFF2-40B4-BE49-F238E27FC236}">
                  <a16:creationId xmlns:a16="http://schemas.microsoft.com/office/drawing/2014/main" id="{F1E2D0AF-730D-22A1-A4C6-E62F26B94E42}"/>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25">
              <a:extLst>
                <a:ext uri="{FF2B5EF4-FFF2-40B4-BE49-F238E27FC236}">
                  <a16:creationId xmlns:a16="http://schemas.microsoft.com/office/drawing/2014/main" id="{61700E54-E709-EF6A-4945-6D9E1034F94F}"/>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25">
              <a:extLst>
                <a:ext uri="{FF2B5EF4-FFF2-40B4-BE49-F238E27FC236}">
                  <a16:creationId xmlns:a16="http://schemas.microsoft.com/office/drawing/2014/main" id="{5D4A0D31-FB5A-478E-CD78-25D1CC73FA7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33;p25">
            <a:extLst>
              <a:ext uri="{FF2B5EF4-FFF2-40B4-BE49-F238E27FC236}">
                <a16:creationId xmlns:a16="http://schemas.microsoft.com/office/drawing/2014/main" id="{E8DF92D5-B105-A00F-A8A1-FCEE46B01DB0}"/>
              </a:ext>
            </a:extLst>
          </p:cNvPr>
          <p:cNvGrpSpPr/>
          <p:nvPr/>
        </p:nvGrpSpPr>
        <p:grpSpPr>
          <a:xfrm>
            <a:off x="8175338" y="146367"/>
            <a:ext cx="576232" cy="320112"/>
            <a:chOff x="315275" y="3124950"/>
            <a:chExt cx="658175" cy="365675"/>
          </a:xfrm>
        </p:grpSpPr>
        <p:sp>
          <p:nvSpPr>
            <p:cNvPr id="19" name="Google Shape;434;p25">
              <a:extLst>
                <a:ext uri="{FF2B5EF4-FFF2-40B4-BE49-F238E27FC236}">
                  <a16:creationId xmlns:a16="http://schemas.microsoft.com/office/drawing/2014/main" id="{34D377B9-470B-D46F-1208-2D72137866D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p25">
              <a:extLst>
                <a:ext uri="{FF2B5EF4-FFF2-40B4-BE49-F238E27FC236}">
                  <a16:creationId xmlns:a16="http://schemas.microsoft.com/office/drawing/2014/main" id="{D19FE18C-8540-9843-6E70-5A7F78781C33}"/>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p25">
              <a:extLst>
                <a:ext uri="{FF2B5EF4-FFF2-40B4-BE49-F238E27FC236}">
                  <a16:creationId xmlns:a16="http://schemas.microsoft.com/office/drawing/2014/main" id="{8750277F-1BF2-61E6-EC26-4F195AB33B8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p25">
              <a:extLst>
                <a:ext uri="{FF2B5EF4-FFF2-40B4-BE49-F238E27FC236}">
                  <a16:creationId xmlns:a16="http://schemas.microsoft.com/office/drawing/2014/main" id="{0FACD7B9-75A7-89CB-02E2-CF8BE6BA008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8;p25">
              <a:extLst>
                <a:ext uri="{FF2B5EF4-FFF2-40B4-BE49-F238E27FC236}">
                  <a16:creationId xmlns:a16="http://schemas.microsoft.com/office/drawing/2014/main" id="{A5777E12-421E-A643-ABC8-EE70F529AA7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p25">
              <a:extLst>
                <a:ext uri="{FF2B5EF4-FFF2-40B4-BE49-F238E27FC236}">
                  <a16:creationId xmlns:a16="http://schemas.microsoft.com/office/drawing/2014/main" id="{201DF32B-906A-7158-7697-74693D4F6638}"/>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7495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robot&#10;&#10;Description automatically generated with medium confidence">
            <a:extLst>
              <a:ext uri="{FF2B5EF4-FFF2-40B4-BE49-F238E27FC236}">
                <a16:creationId xmlns:a16="http://schemas.microsoft.com/office/drawing/2014/main" id="{77E44630-7DC2-B1F2-BCF0-F0119AECA563}"/>
              </a:ext>
            </a:extLst>
          </p:cNvPr>
          <p:cNvPicPr>
            <a:picLocks noChangeAspect="1"/>
          </p:cNvPicPr>
          <p:nvPr/>
        </p:nvPicPr>
        <p:blipFill rotWithShape="1">
          <a:blip r:embed="rId2"/>
          <a:srcRect b="36114"/>
          <a:stretch/>
        </p:blipFill>
        <p:spPr>
          <a:xfrm flipH="1">
            <a:off x="6450464" y="749030"/>
            <a:ext cx="1925096" cy="1229868"/>
          </a:xfrm>
          <a:prstGeom prst="rect">
            <a:avLst/>
          </a:prstGeom>
        </p:spPr>
      </p:pic>
      <p:sp>
        <p:nvSpPr>
          <p:cNvPr id="2" name="Title 1">
            <a:extLst>
              <a:ext uri="{FF2B5EF4-FFF2-40B4-BE49-F238E27FC236}">
                <a16:creationId xmlns:a16="http://schemas.microsoft.com/office/drawing/2014/main" id="{3FA0A6F4-1BD1-F409-C8BC-FCCBAA4458C1}"/>
              </a:ext>
            </a:extLst>
          </p:cNvPr>
          <p:cNvSpPr>
            <a:spLocks noGrp="1"/>
          </p:cNvSpPr>
          <p:nvPr>
            <p:ph type="title"/>
          </p:nvPr>
        </p:nvSpPr>
        <p:spPr/>
        <p:txBody>
          <a:bodyPr/>
          <a:lstStyle/>
          <a:p>
            <a:r>
              <a:rPr lang="vi-VN" b="1" dirty="0">
                <a:latin typeface="Quicksand" pitchFamily="2" charset="0"/>
              </a:rPr>
              <a:t>Bottom-up</a:t>
            </a:r>
            <a:r>
              <a:rPr lang="en-US" b="1" dirty="0">
                <a:latin typeface="Quicksand" pitchFamily="2" charset="0"/>
              </a:rPr>
              <a:t> DP (</a:t>
            </a:r>
            <a:r>
              <a:rPr lang="vi-VN" b="1" dirty="0">
                <a:latin typeface="Quicksand" pitchFamily="2" charset="0"/>
              </a:rPr>
              <a:t> Tabulation</a:t>
            </a:r>
            <a:r>
              <a:rPr lang="en-US" b="1" dirty="0">
                <a:latin typeface="Quicksand" pitchFamily="2" charset="0"/>
              </a:rPr>
              <a:t> )</a:t>
            </a:r>
            <a:br>
              <a:rPr lang="en-US" b="1" dirty="0">
                <a:latin typeface="Quicksand" pitchFamily="2" charset="0"/>
              </a:rPr>
            </a:br>
            <a:endParaRPr lang="en-US" b="1" dirty="0">
              <a:latin typeface="Quicksand" pitchFamily="2" charset="0"/>
            </a:endParaRPr>
          </a:p>
        </p:txBody>
      </p:sp>
      <p:sp>
        <p:nvSpPr>
          <p:cNvPr id="3" name="Text Placeholder 2">
            <a:extLst>
              <a:ext uri="{FF2B5EF4-FFF2-40B4-BE49-F238E27FC236}">
                <a16:creationId xmlns:a16="http://schemas.microsoft.com/office/drawing/2014/main" id="{15DD7610-8690-2BF4-285C-4E9F8D906EEB}"/>
              </a:ext>
            </a:extLst>
          </p:cNvPr>
          <p:cNvSpPr>
            <a:spLocks noGrp="1"/>
          </p:cNvSpPr>
          <p:nvPr>
            <p:ph type="body" idx="1"/>
          </p:nvPr>
        </p:nvSpPr>
        <p:spPr>
          <a:xfrm>
            <a:off x="661660" y="2370778"/>
            <a:ext cx="7713900" cy="793614"/>
          </a:xfrm>
          <a:noFill/>
          <a:ln>
            <a:prstDash val="sysDash"/>
          </a:ln>
        </p:spPr>
        <p:style>
          <a:lnRef idx="2">
            <a:schemeClr val="accent1"/>
          </a:lnRef>
          <a:fillRef idx="1">
            <a:schemeClr val="lt1"/>
          </a:fillRef>
          <a:effectRef idx="0">
            <a:schemeClr val="accent1"/>
          </a:effectRef>
          <a:fontRef idx="minor">
            <a:schemeClr val="dk1"/>
          </a:fontRef>
        </p:style>
        <p:txBody>
          <a:bodyPr/>
          <a:lstStyle/>
          <a:p>
            <a:pPr marL="139700" indent="0">
              <a:buNone/>
            </a:pPr>
            <a:r>
              <a:rPr lang="en-US" sz="1800" b="1" dirty="0">
                <a:latin typeface="Quicksand" pitchFamily="2" charset="0"/>
              </a:rPr>
              <a:t>Đây là cách tiếp cận </a:t>
            </a:r>
            <a:r>
              <a:rPr lang="vi-VN" sz="1800" b="1" dirty="0">
                <a:latin typeface="Quicksand" pitchFamily="2" charset="0"/>
              </a:rPr>
              <a:t>tránh </a:t>
            </a:r>
            <a:r>
              <a:rPr lang="en-US" sz="1800" b="1" dirty="0" err="1">
                <a:latin typeface="Quicksand" pitchFamily="2" charset="0"/>
              </a:rPr>
              <a:t>đệ</a:t>
            </a:r>
            <a:r>
              <a:rPr lang="en-US" sz="1800" b="1" dirty="0">
                <a:latin typeface="Quicksand" pitchFamily="2" charset="0"/>
              </a:rPr>
              <a:t> </a:t>
            </a:r>
            <a:r>
              <a:rPr lang="en-US" sz="1800" b="1" dirty="0" err="1">
                <a:latin typeface="Quicksand" pitchFamily="2" charset="0"/>
              </a:rPr>
              <a:t>quy</a:t>
            </a:r>
            <a:r>
              <a:rPr lang="en-US" sz="1800" b="1" dirty="0">
                <a:latin typeface="Quicksand" pitchFamily="2" charset="0"/>
              </a:rPr>
              <a:t>, </a:t>
            </a:r>
            <a:r>
              <a:rPr lang="en-US" sz="1800" b="1" dirty="0" err="1">
                <a:latin typeface="Quicksand" pitchFamily="2" charset="0"/>
              </a:rPr>
              <a:t>trong</a:t>
            </a:r>
            <a:r>
              <a:rPr lang="en-US" sz="1800" b="1" dirty="0">
                <a:latin typeface="Quicksand" pitchFamily="2" charset="0"/>
              </a:rPr>
              <a:t> đó ta giải </a:t>
            </a:r>
            <a:r>
              <a:rPr lang="en-US" sz="1800" b="1" dirty="0" err="1">
                <a:latin typeface="Quicksand" pitchFamily="2" charset="0"/>
              </a:rPr>
              <a:t>quyết</a:t>
            </a:r>
            <a:r>
              <a:rPr lang="en-US" sz="1800" b="1" dirty="0">
                <a:latin typeface="Quicksand" pitchFamily="2" charset="0"/>
              </a:rPr>
              <a:t> các phần con </a:t>
            </a:r>
            <a:r>
              <a:rPr lang="vi-VN" sz="1800" b="1" dirty="0">
                <a:latin typeface="Quicksand" pitchFamily="2" charset="0"/>
              </a:rPr>
              <a:t>bằng cách biến đổi hàm đệ quy thành vòng lặp.</a:t>
            </a:r>
            <a:endParaRPr lang="en-US" sz="1800" b="1" dirty="0">
              <a:latin typeface="Quicksand" pitchFamily="2" charset="0"/>
            </a:endParaRPr>
          </a:p>
          <a:p>
            <a:pPr marL="139700" indent="0">
              <a:buNone/>
            </a:pPr>
            <a:endParaRPr lang="en-US" sz="1800" dirty="0"/>
          </a:p>
          <a:p>
            <a:pPr marL="139700" indent="0">
              <a:buNone/>
            </a:pPr>
            <a:endParaRPr lang="en-US" sz="1800" dirty="0"/>
          </a:p>
        </p:txBody>
      </p:sp>
      <p:sp>
        <p:nvSpPr>
          <p:cNvPr id="4" name="TextBox 3">
            <a:extLst>
              <a:ext uri="{FF2B5EF4-FFF2-40B4-BE49-F238E27FC236}">
                <a16:creationId xmlns:a16="http://schemas.microsoft.com/office/drawing/2014/main" id="{BE500FD1-ED70-CEAB-12CF-E9B3A5EE8422}"/>
              </a:ext>
            </a:extLst>
          </p:cNvPr>
          <p:cNvSpPr txBox="1"/>
          <p:nvPr/>
        </p:nvSpPr>
        <p:spPr>
          <a:xfrm>
            <a:off x="233267" y="5143500"/>
            <a:ext cx="7120128" cy="646331"/>
          </a:xfrm>
          <a:prstGeom prst="rect">
            <a:avLst/>
          </a:prstGeom>
          <a:noFill/>
        </p:spPr>
        <p:txBody>
          <a:bodyPr wrap="square" rtlCol="0">
            <a:spAutoFit/>
          </a:bodyPr>
          <a:lstStyle/>
          <a:p>
            <a:r>
              <a:rPr lang="vi-VN" sz="1800" b="1" dirty="0">
                <a:latin typeface="Quicksand" pitchFamily="2" charset="0"/>
              </a:rPr>
              <a:t>Kết quả của các phần con được lưu lại trong một bảng (hay một mảng) để tránh tính toán lại nhiều lần khi gọi đệ quy.</a:t>
            </a:r>
          </a:p>
        </p:txBody>
      </p:sp>
    </p:spTree>
    <p:extLst>
      <p:ext uri="{BB962C8B-B14F-4D97-AF65-F5344CB8AC3E}">
        <p14:creationId xmlns:p14="http://schemas.microsoft.com/office/powerpoint/2010/main" val="12352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ở ảnh">
            <a:extLst>
              <a:ext uri="{FF2B5EF4-FFF2-40B4-BE49-F238E27FC236}">
                <a16:creationId xmlns:a16="http://schemas.microsoft.com/office/drawing/2014/main" id="{426E6598-3059-E410-18C7-9BA2CDF60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34" y="964406"/>
            <a:ext cx="8289132" cy="3522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A83DB7-2553-27A2-0FEE-011EEDA5F9F3}"/>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Tree>
    <p:extLst>
      <p:ext uri="{BB962C8B-B14F-4D97-AF65-F5344CB8AC3E}">
        <p14:creationId xmlns:p14="http://schemas.microsoft.com/office/powerpoint/2010/main" val="434709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B468-284D-6A7E-2EF7-98A10ED537B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F79F90A-FA4C-ECAD-B971-DF1F480B0AD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E6F0F43-5A64-778E-8988-EE5EBEEF7EAC}"/>
              </a:ext>
            </a:extLst>
          </p:cNvPr>
          <p:cNvPicPr>
            <a:picLocks noChangeAspect="1"/>
          </p:cNvPicPr>
          <p:nvPr/>
        </p:nvPicPr>
        <p:blipFill>
          <a:blip r:embed="rId2"/>
          <a:stretch>
            <a:fillRect/>
          </a:stretch>
        </p:blipFill>
        <p:spPr>
          <a:xfrm>
            <a:off x="1385888" y="638763"/>
            <a:ext cx="5874878" cy="3865973"/>
          </a:xfrm>
          <a:prstGeom prst="rect">
            <a:avLst/>
          </a:prstGeom>
        </p:spPr>
      </p:pic>
    </p:spTree>
    <p:extLst>
      <p:ext uri="{BB962C8B-B14F-4D97-AF65-F5344CB8AC3E}">
        <p14:creationId xmlns:p14="http://schemas.microsoft.com/office/powerpoint/2010/main" val="2263630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DB47C5-8F64-4A3E-590D-904413216734}"/>
              </a:ext>
            </a:extLst>
          </p:cNvPr>
          <p:cNvPicPr>
            <a:picLocks noChangeAspect="1"/>
          </p:cNvPicPr>
          <p:nvPr/>
        </p:nvPicPr>
        <p:blipFill>
          <a:blip r:embed="rId2"/>
          <a:stretch>
            <a:fillRect/>
          </a:stretch>
        </p:blipFill>
        <p:spPr>
          <a:xfrm>
            <a:off x="1382915" y="565332"/>
            <a:ext cx="5612415" cy="3071128"/>
          </a:xfrm>
          <a:prstGeom prst="rect">
            <a:avLst/>
          </a:prstGeom>
        </p:spPr>
      </p:pic>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38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9548359-4D6E-13D4-2F7F-6031502A4181}"/>
              </a:ext>
            </a:extLst>
          </p:cNvPr>
          <p:cNvPicPr>
            <a:picLocks noChangeAspect="1"/>
          </p:cNvPicPr>
          <p:nvPr/>
        </p:nvPicPr>
        <p:blipFill>
          <a:blip r:embed="rId2"/>
          <a:stretch>
            <a:fillRect/>
          </a:stretch>
        </p:blipFill>
        <p:spPr>
          <a:xfrm>
            <a:off x="1388355" y="514443"/>
            <a:ext cx="5372072" cy="3165983"/>
          </a:xfrm>
          <a:prstGeom prst="rect">
            <a:avLst/>
          </a:prstGeom>
        </p:spPr>
      </p:pic>
    </p:spTree>
    <p:extLst>
      <p:ext uri="{BB962C8B-B14F-4D97-AF65-F5344CB8AC3E}">
        <p14:creationId xmlns:p14="http://schemas.microsoft.com/office/powerpoint/2010/main" val="300826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0D4BFA-F62A-B40B-B6A9-AC1E70D9DA64}"/>
              </a:ext>
            </a:extLst>
          </p:cNvPr>
          <p:cNvSpPr/>
          <p:nvPr/>
        </p:nvSpPr>
        <p:spPr>
          <a:xfrm>
            <a:off x="535781" y="464344"/>
            <a:ext cx="8151019" cy="4293394"/>
          </a:xfrm>
          <a:prstGeom prst="rect">
            <a:avLst/>
          </a:prstGeom>
          <a:solidFill>
            <a:srgbClr val="C8D3F4"/>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6448A5-CD0C-4ED5-75BE-B925E69C0B4A}"/>
              </a:ext>
            </a:extLst>
          </p:cNvPr>
          <p:cNvSpPr/>
          <p:nvPr/>
        </p:nvSpPr>
        <p:spPr>
          <a:xfrm>
            <a:off x="5050631" y="764381"/>
            <a:ext cx="3364707" cy="18859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7816E8-7B21-B12C-9B97-842BC42F7C59}"/>
              </a:ext>
            </a:extLst>
          </p:cNvPr>
          <p:cNvSpPr txBox="1"/>
          <p:nvPr/>
        </p:nvSpPr>
        <p:spPr>
          <a:xfrm>
            <a:off x="4979191" y="829569"/>
            <a:ext cx="3493294" cy="1754326"/>
          </a:xfrm>
          <a:prstGeom prst="rect">
            <a:avLst/>
          </a:prstGeom>
          <a:noFill/>
        </p:spPr>
        <p:txBody>
          <a:bodyPr wrap="square" rtlCol="0">
            <a:spAutoFit/>
          </a:bodyPr>
          <a:lstStyle/>
          <a:p>
            <a:pPr algn="ctr"/>
            <a:r>
              <a:rPr lang="en-US" sz="3600" b="1" dirty="0">
                <a:latin typeface="Quicksand" pitchFamily="2" charset="0"/>
              </a:rPr>
              <a:t>LONGEST COMMON SUBSEQUENCE</a:t>
            </a:r>
          </a:p>
        </p:txBody>
      </p:sp>
      <p:pic>
        <p:nvPicPr>
          <p:cNvPr id="4" name="Picture 3" descr="A cartoon of a person working on a computer&#10;&#10;Description automatically generated with medium confidence">
            <a:extLst>
              <a:ext uri="{FF2B5EF4-FFF2-40B4-BE49-F238E27FC236}">
                <a16:creationId xmlns:a16="http://schemas.microsoft.com/office/drawing/2014/main" id="{2614057F-F098-71F4-A7B4-894140BDC463}"/>
              </a:ext>
            </a:extLst>
          </p:cNvPr>
          <p:cNvPicPr>
            <a:picLocks noChangeAspect="1"/>
          </p:cNvPicPr>
          <p:nvPr/>
        </p:nvPicPr>
        <p:blipFill>
          <a:blip r:embed="rId2"/>
          <a:stretch>
            <a:fillRect/>
          </a:stretch>
        </p:blipFill>
        <p:spPr>
          <a:xfrm>
            <a:off x="418756" y="145155"/>
            <a:ext cx="4877481" cy="4877481"/>
          </a:xfrm>
          <a:prstGeom prst="rect">
            <a:avLst/>
          </a:prstGeom>
        </p:spPr>
      </p:pic>
    </p:spTree>
    <p:extLst>
      <p:ext uri="{BB962C8B-B14F-4D97-AF65-F5344CB8AC3E}">
        <p14:creationId xmlns:p14="http://schemas.microsoft.com/office/powerpoint/2010/main" val="357294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omputer and a light bulb above him&#10;&#10;Description automatically generated with medium confidence">
            <a:extLst>
              <a:ext uri="{FF2B5EF4-FFF2-40B4-BE49-F238E27FC236}">
                <a16:creationId xmlns:a16="http://schemas.microsoft.com/office/drawing/2014/main" id="{AD9D4DD0-B020-5C5F-1BA0-757070A168BF}"/>
              </a:ext>
            </a:extLst>
          </p:cNvPr>
          <p:cNvPicPr>
            <a:picLocks noChangeAspect="1"/>
          </p:cNvPicPr>
          <p:nvPr/>
        </p:nvPicPr>
        <p:blipFill>
          <a:blip r:embed="rId2"/>
          <a:stretch>
            <a:fillRect/>
          </a:stretch>
        </p:blipFill>
        <p:spPr>
          <a:xfrm>
            <a:off x="682888" y="1098695"/>
            <a:ext cx="758372" cy="758372"/>
          </a:xfrm>
          <a:prstGeom prst="rect">
            <a:avLst/>
          </a:prstGeom>
        </p:spPr>
      </p:pic>
      <p:sp>
        <p:nvSpPr>
          <p:cNvPr id="3" name="TextBox 2">
            <a:extLst>
              <a:ext uri="{FF2B5EF4-FFF2-40B4-BE49-F238E27FC236}">
                <a16:creationId xmlns:a16="http://schemas.microsoft.com/office/drawing/2014/main" id="{E728EDE8-A7EB-209F-772D-14CAC09A040C}"/>
              </a:ext>
            </a:extLst>
          </p:cNvPr>
          <p:cNvSpPr txBox="1"/>
          <p:nvPr/>
        </p:nvSpPr>
        <p:spPr>
          <a:xfrm>
            <a:off x="1121569" y="367203"/>
            <a:ext cx="6900863" cy="707886"/>
          </a:xfrm>
          <a:prstGeom prst="rect">
            <a:avLst/>
          </a:prstGeom>
          <a:solidFill>
            <a:srgbClr val="C8D3F4"/>
          </a:solidFill>
          <a:ln w="38100">
            <a:solidFill>
              <a:srgbClr val="4E4CB6"/>
            </a:solidFill>
          </a:ln>
        </p:spPr>
        <p:txBody>
          <a:bodyPr wrap="square">
            <a:spAutoFit/>
          </a:bodyPr>
          <a:lstStyle/>
          <a:p>
            <a:pPr algn="ctr"/>
            <a:r>
              <a:rPr lang="en-US" sz="2000" b="1" i="0" dirty="0">
                <a:solidFill>
                  <a:srgbClr val="24292F"/>
                </a:solidFill>
                <a:effectLst/>
                <a:latin typeface="Quicksand" panose="020B0604020202020204" charset="0"/>
              </a:rPr>
              <a:t>CHO HAI CHUỖI S1 VÀ S2, NHIỆM VỤ LÀ TÌM ĐỘ DÀI CỦA DÃY CON DÀI NHẤT CÓ MẶT TRONG CẢ HAI CHUỖI.</a:t>
            </a:r>
            <a:endParaRPr lang="en-US" sz="2000" b="1" dirty="0">
              <a:latin typeface="Quicksand" panose="020B0604020202020204" charset="0"/>
            </a:endParaRPr>
          </a:p>
        </p:txBody>
      </p:sp>
      <p:sp>
        <p:nvSpPr>
          <p:cNvPr id="6" name="TextBox 5">
            <a:extLst>
              <a:ext uri="{FF2B5EF4-FFF2-40B4-BE49-F238E27FC236}">
                <a16:creationId xmlns:a16="http://schemas.microsoft.com/office/drawing/2014/main" id="{7F3A8B3A-6FEF-82EB-13C9-FA7D0EF935F6}"/>
              </a:ext>
            </a:extLst>
          </p:cNvPr>
          <p:cNvSpPr txBox="1"/>
          <p:nvPr/>
        </p:nvSpPr>
        <p:spPr>
          <a:xfrm>
            <a:off x="682233" y="2259912"/>
            <a:ext cx="6900863" cy="2062103"/>
          </a:xfrm>
          <a:prstGeom prst="rect">
            <a:avLst/>
          </a:prstGeom>
          <a:noFill/>
        </p:spPr>
        <p:txBody>
          <a:bodyPr wrap="square">
            <a:spAutoFit/>
          </a:bodyPr>
          <a:lstStyle/>
          <a:p>
            <a:r>
              <a:rPr lang="en-US" sz="1600" b="1" dirty="0">
                <a:solidFill>
                  <a:sysClr val="windowText" lastClr="000000"/>
                </a:solidFill>
                <a:latin typeface="Quicksand" panose="020B0604020202020204" charset="0"/>
              </a:rPr>
              <a:t>Input:</a:t>
            </a:r>
            <a:r>
              <a:rPr lang="en-US" sz="1600" dirty="0">
                <a:solidFill>
                  <a:sysClr val="windowText" lastClr="000000"/>
                </a:solidFill>
                <a:latin typeface="Quicksand" panose="020B0604020202020204" charset="0"/>
              </a:rPr>
              <a:t> S1 = “AGGTAB”, S2 = “GXTXAYB”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4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“GTAB”. </a:t>
            </a:r>
          </a:p>
          <a:p>
            <a:r>
              <a:rPr lang="en-US" sz="1600" b="1" dirty="0">
                <a:solidFill>
                  <a:sysClr val="windowText" lastClr="000000"/>
                </a:solidFill>
                <a:latin typeface="Quicksand" panose="020B0604020202020204" charset="0"/>
              </a:rPr>
              <a:t>Input: </a:t>
            </a:r>
            <a:r>
              <a:rPr lang="en-US" sz="1600" dirty="0">
                <a:solidFill>
                  <a:sysClr val="windowText" lastClr="000000"/>
                </a:solidFill>
                <a:latin typeface="Quicksand" panose="020B0604020202020204" charset="0"/>
              </a:rPr>
              <a:t>S1 = “ABCDGH”, S2 = “AEDFHR”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3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“ADH”.</a:t>
            </a:r>
          </a:p>
        </p:txBody>
      </p:sp>
      <p:sp>
        <p:nvSpPr>
          <p:cNvPr id="8" name="TextBox 7">
            <a:extLst>
              <a:ext uri="{FF2B5EF4-FFF2-40B4-BE49-F238E27FC236}">
                <a16:creationId xmlns:a16="http://schemas.microsoft.com/office/drawing/2014/main" id="{72DEBC75-4B4F-55EE-EB51-C58D14202848}"/>
              </a:ext>
            </a:extLst>
          </p:cNvPr>
          <p:cNvSpPr txBox="1"/>
          <p:nvPr/>
        </p:nvSpPr>
        <p:spPr>
          <a:xfrm>
            <a:off x="682233" y="1792771"/>
            <a:ext cx="1203723" cy="338554"/>
          </a:xfrm>
          <a:prstGeom prst="rect">
            <a:avLst/>
          </a:prstGeom>
          <a:noFill/>
          <a:ln w="38100">
            <a:solidFill>
              <a:srgbClr val="4E4CB6"/>
            </a:solidFill>
            <a:prstDash val="sysDash"/>
          </a:ln>
        </p:spPr>
        <p:txBody>
          <a:bodyPr wrap="square">
            <a:spAutoFit/>
          </a:bodyPr>
          <a:lstStyle/>
          <a:p>
            <a:r>
              <a:rPr lang="en-US" sz="1600" b="1" i="0" dirty="0">
                <a:solidFill>
                  <a:srgbClr val="273239"/>
                </a:solidFill>
                <a:effectLst/>
                <a:latin typeface="Quicksand" panose="020B0604020202020204" charset="0"/>
              </a:rPr>
              <a:t>Examples</a:t>
            </a:r>
            <a:r>
              <a:rPr lang="en-US" sz="1600" b="1" i="0" dirty="0">
                <a:solidFill>
                  <a:srgbClr val="273239"/>
                </a:solidFill>
                <a:effectLst/>
                <a:latin typeface="Nunito" pitchFamily="2" charset="0"/>
              </a:rPr>
              <a:t>:</a:t>
            </a:r>
            <a:endParaRPr lang="en-US" sz="1600" dirty="0"/>
          </a:p>
        </p:txBody>
      </p:sp>
    </p:spTree>
    <p:extLst>
      <p:ext uri="{BB962C8B-B14F-4D97-AF65-F5344CB8AC3E}">
        <p14:creationId xmlns:p14="http://schemas.microsoft.com/office/powerpoint/2010/main" val="183069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using a computer&#10;&#10;Description automatically generated with medium confidence">
            <a:extLst>
              <a:ext uri="{FF2B5EF4-FFF2-40B4-BE49-F238E27FC236}">
                <a16:creationId xmlns:a16="http://schemas.microsoft.com/office/drawing/2014/main" id="{5ADE61E8-96F2-2143-9628-1FAB7144A180}"/>
              </a:ext>
            </a:extLst>
          </p:cNvPr>
          <p:cNvPicPr>
            <a:picLocks noChangeAspect="1"/>
          </p:cNvPicPr>
          <p:nvPr/>
        </p:nvPicPr>
        <p:blipFill>
          <a:blip r:embed="rId2"/>
          <a:stretch>
            <a:fillRect/>
          </a:stretch>
        </p:blipFill>
        <p:spPr>
          <a:xfrm>
            <a:off x="436248" y="1628770"/>
            <a:ext cx="2060121" cy="2060121"/>
          </a:xfrm>
          <a:prstGeom prst="rect">
            <a:avLst/>
          </a:prstGeom>
        </p:spPr>
      </p:pic>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600326" y="1383115"/>
            <a:ext cx="6493668"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pic>
        <p:nvPicPr>
          <p:cNvPr id="7" name="Picture 6">
            <a:extLst>
              <a:ext uri="{FF2B5EF4-FFF2-40B4-BE49-F238E27FC236}">
                <a16:creationId xmlns:a16="http://schemas.microsoft.com/office/drawing/2014/main" id="{45C91D0D-83FC-58B3-3DC2-9497E6333DA1}"/>
              </a:ext>
            </a:extLst>
          </p:cNvPr>
          <p:cNvPicPr>
            <a:picLocks noChangeAspect="1"/>
          </p:cNvPicPr>
          <p:nvPr/>
        </p:nvPicPr>
        <p:blipFill rotWithShape="1">
          <a:blip r:embed="rId3"/>
          <a:srcRect l="620"/>
          <a:stretch/>
        </p:blipFill>
        <p:spPr>
          <a:xfrm>
            <a:off x="2743200" y="1514327"/>
            <a:ext cx="6219964" cy="2114845"/>
          </a:xfrm>
          <a:prstGeom prst="rect">
            <a:avLst/>
          </a:prstGeom>
        </p:spPr>
      </p:pic>
    </p:spTree>
    <p:extLst>
      <p:ext uri="{BB962C8B-B14F-4D97-AF65-F5344CB8AC3E}">
        <p14:creationId xmlns:p14="http://schemas.microsoft.com/office/powerpoint/2010/main" val="224889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4F37B820-AE08-556D-CB43-6DE8C1F31C1D}"/>
              </a:ext>
            </a:extLst>
          </p:cNvPr>
          <p:cNvPicPr>
            <a:picLocks noChangeAspect="1"/>
          </p:cNvPicPr>
          <p:nvPr/>
        </p:nvPicPr>
        <p:blipFill>
          <a:blip r:embed="rId3"/>
          <a:stretch>
            <a:fillRect/>
          </a:stretch>
        </p:blipFill>
        <p:spPr>
          <a:xfrm>
            <a:off x="4264520" y="1112860"/>
            <a:ext cx="4764882" cy="3120966"/>
          </a:xfrm>
          <a:prstGeom prst="rect">
            <a:avLst/>
          </a:prstGeom>
        </p:spPr>
      </p:pic>
    </p:spTree>
    <p:extLst>
      <p:ext uri="{BB962C8B-B14F-4D97-AF65-F5344CB8AC3E}">
        <p14:creationId xmlns:p14="http://schemas.microsoft.com/office/powerpoint/2010/main" val="236859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vi-VN" sz="3600" b="1" dirty="0">
                <a:latin typeface="Quicksand" pitchFamily="2" charset="0"/>
              </a:rPr>
              <a:t>Tabulation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4" name="Picture 3">
            <a:extLst>
              <a:ext uri="{FF2B5EF4-FFF2-40B4-BE49-F238E27FC236}">
                <a16:creationId xmlns:a16="http://schemas.microsoft.com/office/drawing/2014/main" id="{B60C5FF4-D5AE-BE6F-3DC7-6D1C87D37FBB}"/>
              </a:ext>
            </a:extLst>
          </p:cNvPr>
          <p:cNvPicPr>
            <a:picLocks noChangeAspect="1"/>
          </p:cNvPicPr>
          <p:nvPr/>
        </p:nvPicPr>
        <p:blipFill>
          <a:blip r:embed="rId3"/>
          <a:stretch>
            <a:fillRect/>
          </a:stretch>
        </p:blipFill>
        <p:spPr>
          <a:xfrm>
            <a:off x="3904396" y="759158"/>
            <a:ext cx="4999344" cy="4055729"/>
          </a:xfrm>
          <a:prstGeom prst="rect">
            <a:avLst/>
          </a:prstGeom>
        </p:spPr>
      </p:pic>
    </p:spTree>
    <p:extLst>
      <p:ext uri="{BB962C8B-B14F-4D97-AF65-F5344CB8AC3E}">
        <p14:creationId xmlns:p14="http://schemas.microsoft.com/office/powerpoint/2010/main" val="238742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a:xfrm>
            <a:off x="715098" y="852382"/>
            <a:ext cx="3856800" cy="525300"/>
          </a:xfrm>
        </p:spPr>
        <p:txBody>
          <a:bodyPr/>
          <a:lstStyle/>
          <a:p>
            <a:r>
              <a:rPr lang="vi-VN" b="1" dirty="0">
                <a:latin typeface="Quicksand" pitchFamily="2" charset="0"/>
              </a:rPr>
              <a:t>Tabulation</a:t>
            </a:r>
            <a:endParaRPr lang="en-US" sz="2000" b="1" i="0" dirty="0">
              <a:effectLst/>
              <a:latin typeface="Quicksand" pitchFamily="2" charset="0"/>
            </a:endParaRP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a:xfrm>
            <a:off x="715098" y="1370844"/>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Khó hình dung các mối liên kết giữa các trạng thái</a:t>
            </a:r>
            <a:endParaRPr lang="en-US" sz="1400" b="0" i="0" dirty="0">
              <a:effectLst/>
              <a:latin typeface="Quicksand" pitchFamily="2" charset="0"/>
            </a:endParaRPr>
          </a:p>
          <a:p>
            <a:pPr indent="-228600">
              <a:lnSpc>
                <a:spcPct val="90000"/>
              </a:lnSpc>
              <a:spcAft>
                <a:spcPts val="600"/>
              </a:spcAft>
              <a:buFont typeface="Arial" panose="020B0604020202020204" pitchFamily="34" charset="0"/>
              <a:buChar char="•"/>
            </a:pPr>
            <a:r>
              <a:rPr lang="vi-VN" dirty="0">
                <a:latin typeface="Quicksand" pitchFamily="2" charset="0"/>
              </a:rPr>
              <a:t>Code: Khó triển khai với các bài toán có nhiều điều kiện và ràng buộc hơn</a:t>
            </a:r>
            <a:endParaRPr lang="en-US" sz="1400" b="0" i="0" dirty="0">
              <a:effectLst/>
              <a:latin typeface="Quicksand" pitchFamily="2" charset="0"/>
            </a:endParaRPr>
          </a:p>
          <a:p>
            <a:pPr indent="-228600">
              <a:lnSpc>
                <a:spcPct val="90000"/>
              </a:lnSpc>
              <a:spcAft>
                <a:spcPts val="600"/>
              </a:spcAft>
              <a:buFont typeface="Arial" panose="020B0604020202020204" pitchFamily="34" charset="0"/>
              <a:buChar char="•"/>
            </a:pPr>
            <a:r>
              <a:rPr lang="vi-VN" dirty="0">
                <a:latin typeface="Quicksand" pitchFamily="2" charset="0"/>
              </a:rPr>
              <a:t>Tốc độ xử lí nhanh hơn vì không dùng đệ quy</a:t>
            </a:r>
          </a:p>
          <a:p>
            <a:pPr indent="-228600">
              <a:lnSpc>
                <a:spcPct val="90000"/>
              </a:lnSpc>
              <a:spcAft>
                <a:spcPts val="600"/>
              </a:spcAft>
              <a:buFont typeface="Arial" panose="020B0604020202020204" pitchFamily="34" charset="0"/>
              <a:buChar char="•"/>
            </a:pPr>
            <a:r>
              <a:rPr lang="vi-VN" dirty="0">
                <a:latin typeface="Quicksand" pitchFamily="2" charset="0"/>
              </a:rPr>
              <a:t>Cách tiếp cận: Tiếp cận bằng cách xử lí trong vòng lặp</a:t>
            </a:r>
          </a:p>
          <a:p>
            <a:pPr indent="-228600">
              <a:lnSpc>
                <a:spcPct val="90000"/>
              </a:lnSpc>
              <a:spcAft>
                <a:spcPts val="600"/>
              </a:spcAft>
              <a:buFont typeface="Arial" panose="020B0604020202020204" pitchFamily="34" charset="0"/>
              <a:buChar char="•"/>
            </a:pPr>
            <a:r>
              <a:rPr lang="vi-VN" dirty="0">
                <a:latin typeface="Quicksand" pitchFamily="2" charset="0"/>
              </a:rPr>
              <a:t>Bộ nhớ: Được lấp đầy vừa đủ.</a:t>
            </a:r>
            <a:endParaRPr lang="en-US" dirty="0"/>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a:xfrm>
            <a:off x="714896" y="102599"/>
            <a:ext cx="7713900" cy="707400"/>
          </a:xfrm>
        </p:spPr>
        <p:txBody>
          <a:bodyPr/>
          <a:lstStyle/>
          <a:p>
            <a:r>
              <a:rPr lang="vi-VN" b="1" dirty="0">
                <a:latin typeface="Quicksand" pitchFamily="2" charset="0"/>
              </a:rPr>
              <a:t>Tabulation VS </a:t>
            </a:r>
            <a:r>
              <a:rPr lang="en-US" b="1" dirty="0" err="1">
                <a:latin typeface="Quicksand" pitchFamily="2" charset="0"/>
              </a:rPr>
              <a:t>Memoization</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a:xfrm>
            <a:off x="4571846" y="1360588"/>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Dễ hình dung các mối liên kết giữa các trạng thái</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C</a:t>
            </a:r>
            <a:r>
              <a:rPr lang="vi-VN" sz="1400" b="0" i="0" dirty="0">
                <a:effectLst/>
                <a:latin typeface="Quicksand" pitchFamily="2" charset="0"/>
              </a:rPr>
              <a:t>ode: Dễ triển khai hơn và bớt phức tạp hơn.</a:t>
            </a:r>
          </a:p>
          <a:p>
            <a:pPr indent="-228600">
              <a:lnSpc>
                <a:spcPct val="90000"/>
              </a:lnSpc>
              <a:spcAft>
                <a:spcPts val="600"/>
              </a:spcAft>
              <a:buFont typeface="Arial" panose="020B0604020202020204" pitchFamily="34" charset="0"/>
              <a:buChar char="•"/>
            </a:pPr>
            <a:r>
              <a:rPr lang="vi-VN" dirty="0">
                <a:latin typeface="Quicksand" pitchFamily="2" charset="0"/>
              </a:rPr>
              <a:t>Tốc độ xử lí chậm hơn khi phải đệ quy sâu</a:t>
            </a:r>
          </a:p>
          <a:p>
            <a:pPr indent="-228600">
              <a:lnSpc>
                <a:spcPct val="90000"/>
              </a:lnSpc>
              <a:spcAft>
                <a:spcPts val="600"/>
              </a:spcAft>
              <a:buFont typeface="Arial" panose="020B0604020202020204" pitchFamily="34" charset="0"/>
              <a:buChar char="•"/>
            </a:pPr>
            <a:r>
              <a:rPr lang="vi-VN" dirty="0">
                <a:latin typeface="Quicksand" pitchFamily="2" charset="0"/>
              </a:rPr>
              <a:t>Cách tiếp cận: Tiếp cận bằng cách xử lí với đệ quy</a:t>
            </a:r>
          </a:p>
          <a:p>
            <a:pPr indent="-228600">
              <a:lnSpc>
                <a:spcPct val="90000"/>
              </a:lnSpc>
              <a:spcAft>
                <a:spcPts val="600"/>
              </a:spcAft>
              <a:buFont typeface="Arial" panose="020B0604020202020204" pitchFamily="34" charset="0"/>
              <a:buChar char="•"/>
            </a:pPr>
            <a:r>
              <a:rPr lang="vi-VN" sz="1400" b="0" i="0" dirty="0">
                <a:effectLst/>
                <a:latin typeface="Quicksand" pitchFamily="2" charset="0"/>
              </a:rPr>
              <a:t>Bộ nhớ: Tất cả giá trị sẽ được lưu trữ lại =&gt; Một vài giá trị sẽ là không cần thiết</a:t>
            </a:r>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a:xfrm>
            <a:off x="4572000" y="845545"/>
            <a:ext cx="3856800" cy="525300"/>
          </a:xfrm>
        </p:spPr>
        <p:txBody>
          <a:bodyPr/>
          <a:lstStyle/>
          <a:p>
            <a:r>
              <a:rPr lang="vi-VN" b="1" dirty="0">
                <a:latin typeface="Quicksand" pitchFamily="2" charset="0"/>
              </a:rPr>
              <a:t>Memoization</a:t>
            </a:r>
            <a:endParaRPr lang="en-US" sz="2000" b="1" i="0" dirty="0">
              <a:effectLst/>
              <a:latin typeface="Quicksand" pitchFamily="2" charset="0"/>
            </a:endParaRP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838707"/>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950025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up)">
                                      <p:cBhvr>
                                        <p:cTn id="32" dur="500"/>
                                        <p:tgtEl>
                                          <p:spTgt spid="5">
                                            <p:txEl>
                                              <p:pRg st="0" end="0"/>
                                            </p:txEl>
                                          </p:spTgt>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wipe(up)">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wipe(up)">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wipe(up)">
                                      <p:cBhvr>
                                        <p:cTn id="46" dur="500"/>
                                        <p:tgtEl>
                                          <p:spTgt spid="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wipe(up)">
                                      <p:cBhvr>
                                        <p:cTn id="5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a:xfrm>
            <a:off x="715098" y="852382"/>
            <a:ext cx="3856800" cy="525300"/>
          </a:xfrm>
        </p:spPr>
        <p:txBody>
          <a:bodyPr/>
          <a:lstStyle/>
          <a:p>
            <a:r>
              <a:rPr lang="vi-VN" sz="2000" b="1" i="0" dirty="0">
                <a:effectLst/>
                <a:latin typeface="Quicksand" pitchFamily="2" charset="0"/>
              </a:rPr>
              <a:t>Advantages</a:t>
            </a:r>
            <a:endParaRPr lang="en-US" sz="2000" b="1" i="0" dirty="0">
              <a:effectLst/>
              <a:latin typeface="Quicksand" pitchFamily="2" charset="0"/>
            </a:endParaRP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a:xfrm>
            <a:off x="715098" y="1370844"/>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Các kết quả của các subproblems có thể được lưu trữ trong một bảng, do đó có thể được dễ dàng tái sử dụng.</a:t>
            </a:r>
          </a:p>
          <a:p>
            <a:pPr indent="-228600">
              <a:lnSpc>
                <a:spcPct val="90000"/>
              </a:lnSpc>
              <a:spcAft>
                <a:spcPts val="600"/>
              </a:spcAft>
              <a:buFont typeface="Arial" panose="020B0604020202020204" pitchFamily="34" charset="0"/>
              <a:buChar char="•"/>
            </a:pPr>
            <a:r>
              <a:rPr lang="vi-VN" dirty="0">
                <a:latin typeface="Quicksand" pitchFamily="2" charset="0"/>
              </a:rPr>
              <a:t>Giảm hao phí bộ nhớ bằng cách tránh các tính toán không cần thiết</a:t>
            </a:r>
          </a:p>
          <a:p>
            <a:pPr indent="-228600">
              <a:lnSpc>
                <a:spcPct val="90000"/>
              </a:lnSpc>
              <a:spcAft>
                <a:spcPts val="600"/>
              </a:spcAft>
              <a:buFont typeface="Arial" panose="020B0604020202020204" pitchFamily="34" charset="0"/>
              <a:buChar char="•"/>
            </a:pPr>
            <a:r>
              <a:rPr lang="vi-VN" dirty="0">
                <a:latin typeface="Quicksand" pitchFamily="2" charset="0"/>
              </a:rPr>
              <a:t>Đơn giản và dễ hiểu</a:t>
            </a:r>
            <a:endParaRPr lang="en-US" sz="1400" b="0" i="0" dirty="0">
              <a:effectLst/>
              <a:latin typeface="Quicksand" pitchFamily="2" charset="0"/>
            </a:endParaRPr>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a:xfrm>
            <a:off x="714896" y="102599"/>
            <a:ext cx="7713900" cy="707400"/>
          </a:xfrm>
        </p:spPr>
        <p:txBody>
          <a:bodyPr/>
          <a:lstStyle/>
          <a:p>
            <a:r>
              <a:rPr lang="vi-VN" b="1" dirty="0">
                <a:latin typeface="Quicksand" pitchFamily="2" charset="0"/>
              </a:rPr>
              <a:t>Advantages &amp; Disadvantages</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a:xfrm>
            <a:off x="4571846" y="1360588"/>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Không thể dùng hiệu quả đối với các bài toán không có đặc tính thích hợp</a:t>
            </a:r>
          </a:p>
          <a:p>
            <a:pPr indent="-228600">
              <a:lnSpc>
                <a:spcPct val="90000"/>
              </a:lnSpc>
              <a:spcAft>
                <a:spcPts val="600"/>
              </a:spcAft>
              <a:buFont typeface="Arial" panose="020B0604020202020204" pitchFamily="34" charset="0"/>
              <a:buChar char="•"/>
            </a:pPr>
            <a:r>
              <a:rPr lang="vi-VN" sz="1400" b="0" i="0" dirty="0">
                <a:effectLst/>
                <a:latin typeface="Quicksand" pitchFamily="2" charset="0"/>
              </a:rPr>
              <a:t>Khó để triển khai đối với các vấn đề phức tạp vì phải tìm được hàm hồi quy</a:t>
            </a:r>
          </a:p>
          <a:p>
            <a:pPr indent="-228600">
              <a:lnSpc>
                <a:spcPct val="90000"/>
              </a:lnSpc>
              <a:spcAft>
                <a:spcPts val="600"/>
              </a:spcAft>
              <a:buFont typeface="Arial" panose="020B0604020202020204" pitchFamily="34" charset="0"/>
              <a:buChar char="•"/>
            </a:pPr>
            <a:r>
              <a:rPr lang="vi-VN" dirty="0">
                <a:latin typeface="Quicksand" pitchFamily="2" charset="0"/>
              </a:rPr>
              <a:t>Không phù hợp khi áp dụng cho các thuật toán online và real-time</a:t>
            </a:r>
          </a:p>
          <a:p>
            <a:pPr indent="-228600">
              <a:lnSpc>
                <a:spcPct val="90000"/>
              </a:lnSpc>
              <a:spcAft>
                <a:spcPts val="600"/>
              </a:spcAft>
              <a:buFont typeface="Arial" panose="020B0604020202020204" pitchFamily="34" charset="0"/>
              <a:buChar char="•"/>
            </a:pPr>
            <a:r>
              <a:rPr lang="vi-VN" dirty="0">
                <a:latin typeface="Quicksand" pitchFamily="2" charset="0"/>
              </a:rPr>
              <a:t>Khó để debug.</a:t>
            </a:r>
            <a:endParaRPr lang="en-US" sz="1400" b="0" i="0" dirty="0">
              <a:effectLst/>
              <a:latin typeface="Quicksand" pitchFamily="2" charset="0"/>
            </a:endParaRPr>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a:xfrm>
            <a:off x="4572000" y="845545"/>
            <a:ext cx="3856800" cy="525300"/>
          </a:xfrm>
        </p:spPr>
        <p:txBody>
          <a:bodyPr/>
          <a:lstStyle/>
          <a:p>
            <a:r>
              <a:rPr lang="vi-VN" sz="2000" b="1" i="0" dirty="0">
                <a:effectLst/>
                <a:latin typeface="Quicksand" pitchFamily="2" charset="0"/>
              </a:rPr>
              <a:t>Disadvantages</a:t>
            </a:r>
            <a:endParaRPr lang="en-US" sz="2000" b="1" i="0" dirty="0">
              <a:effectLst/>
              <a:latin typeface="Quicksand" pitchFamily="2" charset="0"/>
            </a:endParaRP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838707"/>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41396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up)">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up)">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up)">
                                      <p:cBhvr>
                                        <p:cTn id="3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986" y="174165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700" y="1741650"/>
            <a:ext cx="1992663"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Giới thiệu </a:t>
            </a:r>
            <a:endParaRPr b="1" dirty="0">
              <a:latin typeface="Quicksand" pitchFamily="2" charset="0"/>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Mục lục </a:t>
            </a:r>
            <a:endParaRPr b="1" dirty="0">
              <a:latin typeface="Quicksand" pitchFamily="2" charset="0"/>
            </a:endParaRPr>
          </a:p>
        </p:txBody>
      </p:sp>
      <p:cxnSp>
        <p:nvCxnSpPr>
          <p:cNvPr id="187" name="Google Shape;187;p22"/>
          <p:cNvCxnSpPr/>
          <p:nvPr/>
        </p:nvCxnSpPr>
        <p:spPr>
          <a:xfrm>
            <a:off x="1258886" y="1982992"/>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72" y="2636043"/>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586" y="2636043"/>
            <a:ext cx="308577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Đặc điểm của bài toán </a:t>
            </a:r>
            <a:endParaRPr b="1" dirty="0">
              <a:latin typeface="Quicksand" pitchFamily="2" charset="0"/>
            </a:endParaRPr>
          </a:p>
        </p:txBody>
      </p:sp>
      <p:sp>
        <p:nvSpPr>
          <p:cNvPr id="190" name="Google Shape;190;p22"/>
          <p:cNvSpPr txBox="1">
            <a:spLocks noGrp="1"/>
          </p:cNvSpPr>
          <p:nvPr>
            <p:ph type="title" idx="5"/>
          </p:nvPr>
        </p:nvSpPr>
        <p:spPr>
          <a:xfrm>
            <a:off x="714872" y="3566156"/>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586" y="3566156"/>
            <a:ext cx="360012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Các cách tiếp cận bài toán </a:t>
            </a:r>
            <a:endParaRPr b="1" dirty="0">
              <a:latin typeface="Quicksand" pitchFamily="2" charset="0"/>
            </a:endParaRPr>
          </a:p>
        </p:txBody>
      </p:sp>
      <p:cxnSp>
        <p:nvCxnSpPr>
          <p:cNvPr id="194" name="Google Shape;194;p22"/>
          <p:cNvCxnSpPr/>
          <p:nvPr/>
        </p:nvCxnSpPr>
        <p:spPr>
          <a:xfrm>
            <a:off x="1258772" y="287718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8772" y="3807098"/>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Picture 6" descr="A cartoon of a robot&#10;&#10;Description automatically generated with medium confidence">
            <a:extLst>
              <a:ext uri="{FF2B5EF4-FFF2-40B4-BE49-F238E27FC236}">
                <a16:creationId xmlns:a16="http://schemas.microsoft.com/office/drawing/2014/main" id="{292A4A09-D061-D2CB-2700-70C736CB7F91}"/>
              </a:ext>
            </a:extLst>
          </p:cNvPr>
          <p:cNvPicPr>
            <a:picLocks noChangeAspect="1"/>
          </p:cNvPicPr>
          <p:nvPr/>
        </p:nvPicPr>
        <p:blipFill>
          <a:blip r:embed="rId3"/>
          <a:stretch>
            <a:fillRect/>
          </a:stretch>
        </p:blipFill>
        <p:spPr>
          <a:xfrm flipH="1">
            <a:off x="5561204" y="1741650"/>
            <a:ext cx="3189150" cy="3189150"/>
          </a:xfrm>
          <a:prstGeom prst="rect">
            <a:avLst/>
          </a:prstGeom>
        </p:spPr>
      </p:pic>
      <p:sp>
        <p:nvSpPr>
          <p:cNvPr id="2" name="Rectangle 1">
            <a:extLst>
              <a:ext uri="{FF2B5EF4-FFF2-40B4-BE49-F238E27FC236}">
                <a16:creationId xmlns:a16="http://schemas.microsoft.com/office/drawing/2014/main" id="{E02DD110-CCD4-F62F-4C91-F9DC78D164B2}"/>
              </a:ext>
            </a:extLst>
          </p:cNvPr>
          <p:cNvSpPr/>
          <p:nvPr/>
        </p:nvSpPr>
        <p:spPr>
          <a:xfrm>
            <a:off x="714758" y="685801"/>
            <a:ext cx="1528380" cy="4578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xEl>
                                              <p:pRg st="0" end="0"/>
                                            </p:txEl>
                                          </p:spTgt>
                                        </p:tgtEl>
                                        <p:attrNameLst>
                                          <p:attrName>style.visibility</p:attrName>
                                        </p:attrNameLst>
                                      </p:cBhvr>
                                      <p:to>
                                        <p:strVal val="visible"/>
                                      </p:to>
                                    </p:set>
                                    <p:animEffect transition="in" filter="fade">
                                      <p:cBhvr>
                                        <p:cTn id="10" dur="500"/>
                                        <p:tgtEl>
                                          <p:spTgt spid="18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7"/>
                                        </p:tgtEl>
                                        <p:attrNameLst>
                                          <p:attrName>style.visibility</p:attrName>
                                        </p:attrNameLst>
                                      </p:cBhvr>
                                      <p:to>
                                        <p:strVal val="visible"/>
                                      </p:to>
                                    </p:set>
                                    <p:animEffect transition="in" filter="fade">
                                      <p:cBhvr>
                                        <p:cTn id="13" dur="500"/>
                                        <p:tgtEl>
                                          <p:spTgt spid="18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9">
                                            <p:txEl>
                                              <p:pRg st="0" end="0"/>
                                            </p:txEl>
                                          </p:spTgt>
                                        </p:tgtEl>
                                        <p:attrNameLst>
                                          <p:attrName>style.visibility</p:attrName>
                                        </p:attrNameLst>
                                      </p:cBhvr>
                                      <p:to>
                                        <p:strVal val="visible"/>
                                      </p:to>
                                    </p:set>
                                    <p:animEffect transition="in" filter="fade">
                                      <p:cBhvr>
                                        <p:cTn id="21" dur="500"/>
                                        <p:tgtEl>
                                          <p:spTgt spid="189">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500"/>
                                        <p:tgtEl>
                                          <p:spTgt spid="19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90"/>
                                        </p:tgtEl>
                                        <p:attrNameLst>
                                          <p:attrName>style.visibility</p:attrName>
                                        </p:attrNameLst>
                                      </p:cBhvr>
                                      <p:to>
                                        <p:strVal val="visible"/>
                                      </p:to>
                                    </p:set>
                                    <p:animEffect transition="in" filter="fade">
                                      <p:cBhvr>
                                        <p:cTn id="29" dur="500"/>
                                        <p:tgtEl>
                                          <p:spTgt spid="1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1">
                                            <p:txEl>
                                              <p:pRg st="0" end="0"/>
                                            </p:txEl>
                                          </p:spTgt>
                                        </p:tgtEl>
                                        <p:attrNameLst>
                                          <p:attrName>style.visibility</p:attrName>
                                        </p:attrNameLst>
                                      </p:cBhvr>
                                      <p:to>
                                        <p:strVal val="visible"/>
                                      </p:to>
                                    </p:set>
                                    <p:animEffect transition="in" filter="fade">
                                      <p:cBhvr>
                                        <p:cTn id="33" dur="500"/>
                                        <p:tgtEl>
                                          <p:spTgt spid="191">
                                            <p:txEl>
                                              <p:pRg st="0" end="0"/>
                                            </p:txEl>
                                          </p:spTgt>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build="p"/>
      <p:bldP spid="188" grpId="0"/>
      <p:bldP spid="189" grpId="0" build="p"/>
      <p:bldP spid="190" grpId="0"/>
      <p:bldP spid="19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a:xfrm>
            <a:off x="715098" y="852382"/>
            <a:ext cx="3856800" cy="525300"/>
          </a:xfrm>
        </p:spPr>
        <p:txBody>
          <a:bodyPr/>
          <a:lstStyle/>
          <a:p>
            <a:r>
              <a:rPr lang="en-US" b="1" dirty="0">
                <a:latin typeface="Quicksand" pitchFamily="2" charset="0"/>
              </a:rPr>
              <a:t>Divide &amp; Conquer</a:t>
            </a:r>
            <a:endParaRPr lang="en-US" sz="2000" b="1" i="0" dirty="0">
              <a:effectLst/>
              <a:latin typeface="Quicksand" pitchFamily="2" charset="0"/>
            </a:endParaRP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a:xfrm>
            <a:off x="715098" y="1370844"/>
            <a:ext cx="3856800" cy="2840700"/>
          </a:xfrm>
        </p:spPr>
        <p:txBody>
          <a:bodyPr/>
          <a:lstStyle/>
          <a:p>
            <a:pPr indent="-228600">
              <a:lnSpc>
                <a:spcPct val="90000"/>
              </a:lnSpc>
              <a:spcAft>
                <a:spcPts val="600"/>
              </a:spcAft>
              <a:buFont typeface="Arial" panose="020B0604020202020204" pitchFamily="34" charset="0"/>
              <a:buChar char="•"/>
            </a:pPr>
            <a:r>
              <a:rPr lang="en-US" dirty="0">
                <a:latin typeface="Quicksand" pitchFamily="2" charset="0"/>
              </a:rPr>
              <a:t>Chia </a:t>
            </a:r>
            <a:r>
              <a:rPr lang="en-US" dirty="0" err="1">
                <a:latin typeface="Quicksand" pitchFamily="2" charset="0"/>
              </a:rPr>
              <a:t>nhỏ</a:t>
            </a:r>
            <a:r>
              <a:rPr lang="en-US" dirty="0">
                <a:latin typeface="Quicksand" pitchFamily="2" charset="0"/>
              </a:rPr>
              <a:t> bài toán thành các bài toán con </a:t>
            </a:r>
            <a:r>
              <a:rPr lang="en-US" dirty="0" err="1">
                <a:latin typeface="Quicksand" pitchFamily="2" charset="0"/>
              </a:rPr>
              <a:t>và</a:t>
            </a:r>
            <a:r>
              <a:rPr lang="en-US" dirty="0">
                <a:latin typeface="Quicksand" pitchFamily="2" charset="0"/>
              </a:rPr>
              <a:t> giải </a:t>
            </a:r>
            <a:r>
              <a:rPr lang="en-US" dirty="0" err="1">
                <a:latin typeface="Quicksand" pitchFamily="2" charset="0"/>
              </a:rPr>
              <a:t>đệ</a:t>
            </a:r>
            <a:r>
              <a:rPr lang="en-US" dirty="0">
                <a:latin typeface="Quicksand" pitchFamily="2" charset="0"/>
              </a:rPr>
              <a:t> qui </a:t>
            </a:r>
            <a:r>
              <a:rPr lang="en-US" dirty="0" err="1">
                <a:latin typeface="Quicksand" pitchFamily="2" charset="0"/>
              </a:rPr>
              <a:t>cho</a:t>
            </a:r>
            <a:r>
              <a:rPr lang="en-US" dirty="0">
                <a:latin typeface="Quicksand" pitchFamily="2" charset="0"/>
              </a:rPr>
              <a:t> từng problems để </a:t>
            </a:r>
            <a:r>
              <a:rPr lang="en-US" dirty="0" err="1">
                <a:latin typeface="Quicksand" pitchFamily="2" charset="0"/>
              </a:rPr>
              <a:t>kết</a:t>
            </a:r>
            <a:r>
              <a:rPr lang="en-US" dirty="0">
                <a:latin typeface="Quicksand" pitchFamily="2" charset="0"/>
              </a:rPr>
              <a:t> </a:t>
            </a:r>
            <a:r>
              <a:rPr lang="en-US" dirty="0" err="1">
                <a:latin typeface="Quicksand" pitchFamily="2" charset="0"/>
              </a:rPr>
              <a:t>hợp</a:t>
            </a:r>
            <a:r>
              <a:rPr lang="en-US" dirty="0">
                <a:latin typeface="Quicksand" pitchFamily="2" charset="0"/>
              </a:rPr>
              <a:t> lại thành </a:t>
            </a:r>
            <a:r>
              <a:rPr lang="en-US" dirty="0" err="1">
                <a:latin typeface="Quicksand" pitchFamily="2" charset="0"/>
              </a:rPr>
              <a:t>lời</a:t>
            </a:r>
            <a:r>
              <a:rPr lang="en-US" dirty="0">
                <a:latin typeface="Quicksand" pitchFamily="2" charset="0"/>
              </a:rPr>
              <a:t> giải </a:t>
            </a:r>
            <a:r>
              <a:rPr lang="en-US" dirty="0" err="1">
                <a:latin typeface="Quicksand" pitchFamily="2" charset="0"/>
              </a:rPr>
              <a:t>cho</a:t>
            </a:r>
            <a:r>
              <a:rPr lang="en-US" dirty="0">
                <a:latin typeface="Quicksand" pitchFamily="2" charset="0"/>
              </a:rPr>
              <a:t> bài toán </a:t>
            </a:r>
            <a:r>
              <a:rPr lang="en-US" dirty="0" err="1">
                <a:latin typeface="Quicksand" pitchFamily="2" charset="0"/>
              </a:rPr>
              <a:t>gốc</a:t>
            </a:r>
            <a:r>
              <a:rPr lang="vi-VN" dirty="0">
                <a:latin typeface="Quicksand" pitchFamily="2" charset="0"/>
              </a:rPr>
              <a:t>.</a:t>
            </a:r>
          </a:p>
          <a:p>
            <a:pPr indent="-228600">
              <a:lnSpc>
                <a:spcPct val="90000"/>
              </a:lnSpc>
              <a:spcAft>
                <a:spcPts val="600"/>
              </a:spcAft>
              <a:buFont typeface="Arial" panose="020B0604020202020204" pitchFamily="34" charset="0"/>
              <a:buChar char="•"/>
            </a:pPr>
            <a:r>
              <a:rPr lang="en-US" dirty="0">
                <a:latin typeface="Quicksand" pitchFamily="2" charset="0"/>
              </a:rPr>
              <a:t>Các bài toán con </a:t>
            </a:r>
            <a:r>
              <a:rPr lang="en-US" dirty="0" err="1">
                <a:latin typeface="Quicksand" pitchFamily="2" charset="0"/>
              </a:rPr>
              <a:t>độc</a:t>
            </a:r>
            <a:r>
              <a:rPr lang="en-US" dirty="0">
                <a:latin typeface="Quicksand" pitchFamily="2" charset="0"/>
              </a:rPr>
              <a:t> </a:t>
            </a:r>
            <a:r>
              <a:rPr lang="en-US" dirty="0" err="1">
                <a:latin typeface="Quicksand" pitchFamily="2" charset="0"/>
              </a:rPr>
              <a:t>lập</a:t>
            </a:r>
            <a:r>
              <a:rPr lang="en-US" dirty="0">
                <a:latin typeface="Quicksand" pitchFamily="2" charset="0"/>
              </a:rPr>
              <a:t> với nhau.</a:t>
            </a:r>
          </a:p>
          <a:p>
            <a:pPr indent="-228600">
              <a:lnSpc>
                <a:spcPct val="90000"/>
              </a:lnSpc>
              <a:spcAft>
                <a:spcPts val="600"/>
              </a:spcAft>
              <a:buFont typeface="Arial" panose="020B0604020202020204" pitchFamily="34" charset="0"/>
              <a:buChar char="•"/>
            </a:pPr>
            <a:r>
              <a:rPr lang="en-US" dirty="0">
                <a:latin typeface="Quicksand" pitchFamily="2" charset="0"/>
              </a:rPr>
              <a:t>Tiếp cận </a:t>
            </a:r>
            <a:r>
              <a:rPr lang="en-US" dirty="0" err="1">
                <a:latin typeface="Quicksand" pitchFamily="2" charset="0"/>
              </a:rPr>
              <a:t>theo</a:t>
            </a:r>
            <a:r>
              <a:rPr lang="en-US" dirty="0">
                <a:latin typeface="Quicksand" pitchFamily="2" charset="0"/>
              </a:rPr>
              <a:t> hướng Top-down</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Không phải lúc nà</a:t>
            </a:r>
            <a:r>
              <a:rPr lang="en-US" dirty="0">
                <a:latin typeface="Quicksand" pitchFamily="2" charset="0"/>
              </a:rPr>
              <a:t>o cũng có </a:t>
            </a:r>
            <a:r>
              <a:rPr lang="en-US" dirty="0" err="1">
                <a:latin typeface="Quicksand" pitchFamily="2" charset="0"/>
              </a:rPr>
              <a:t>kết</a:t>
            </a:r>
            <a:r>
              <a:rPr lang="en-US" dirty="0">
                <a:latin typeface="Quicksand" pitchFamily="2" charset="0"/>
              </a:rPr>
              <a:t> </a:t>
            </a:r>
            <a:r>
              <a:rPr lang="en-US" dirty="0" err="1">
                <a:latin typeface="Quicksand" pitchFamily="2" charset="0"/>
              </a:rPr>
              <a:t>quả</a:t>
            </a:r>
            <a:r>
              <a:rPr lang="en-US" dirty="0">
                <a:latin typeface="Quicksand" pitchFamily="2" charset="0"/>
              </a:rPr>
              <a:t> tối ưu.</a:t>
            </a:r>
            <a:endParaRPr lang="en-US" sz="1400" b="0" i="0" dirty="0">
              <a:effectLst/>
              <a:latin typeface="Quicksand" pitchFamily="2" charset="0"/>
            </a:endParaRPr>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a:xfrm>
            <a:off x="714896" y="102599"/>
            <a:ext cx="7713900" cy="707400"/>
          </a:xfrm>
        </p:spPr>
        <p:txBody>
          <a:bodyPr/>
          <a:lstStyle/>
          <a:p>
            <a:r>
              <a:rPr lang="en-US" b="1" dirty="0">
                <a:latin typeface="Quicksand" pitchFamily="2" charset="0"/>
              </a:rPr>
              <a:t>Divide &amp; Conquer vs</a:t>
            </a:r>
            <a:r>
              <a:rPr lang="vi-VN" b="1" dirty="0">
                <a:latin typeface="Quicksand" pitchFamily="2" charset="0"/>
              </a:rPr>
              <a:t> D</a:t>
            </a:r>
            <a:r>
              <a:rPr lang="en-US" b="1" dirty="0">
                <a:latin typeface="Quicksand" pitchFamily="2" charset="0"/>
              </a:rPr>
              <a:t>P</a:t>
            </a: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a:xfrm>
            <a:off x="4571846" y="1360588"/>
            <a:ext cx="3856800" cy="2840700"/>
          </a:xfrm>
        </p:spPr>
        <p:txBody>
          <a:bodyPr/>
          <a:lstStyle/>
          <a:p>
            <a:pPr indent="-228600">
              <a:lnSpc>
                <a:spcPct val="90000"/>
              </a:lnSpc>
              <a:spcAft>
                <a:spcPts val="600"/>
              </a:spcAft>
              <a:buFont typeface="Arial" panose="020B0604020202020204" pitchFamily="34" charset="0"/>
              <a:buChar char="•"/>
            </a:pPr>
            <a:r>
              <a:rPr lang="en-US" dirty="0">
                <a:latin typeface="Quicksand" pitchFamily="2" charset="0"/>
              </a:rPr>
              <a:t>Chia </a:t>
            </a:r>
            <a:r>
              <a:rPr lang="en-US" dirty="0" err="1">
                <a:latin typeface="Quicksand" pitchFamily="2" charset="0"/>
              </a:rPr>
              <a:t>nhỏ</a:t>
            </a:r>
            <a:r>
              <a:rPr lang="en-US" dirty="0">
                <a:latin typeface="Quicksand" pitchFamily="2" charset="0"/>
              </a:rPr>
              <a:t> bài toán thành bài toán con, giải </a:t>
            </a:r>
            <a:r>
              <a:rPr lang="en-US" dirty="0" err="1">
                <a:latin typeface="Quicksand" pitchFamily="2" charset="0"/>
              </a:rPr>
              <a:t>quyết</a:t>
            </a:r>
            <a:r>
              <a:rPr lang="en-US" dirty="0">
                <a:latin typeface="Quicksand" pitchFamily="2" charset="0"/>
              </a:rPr>
              <a:t> nó </a:t>
            </a:r>
            <a:r>
              <a:rPr lang="en-US" dirty="0" err="1">
                <a:latin typeface="Quicksand" pitchFamily="2" charset="0"/>
              </a:rPr>
              <a:t>và</a:t>
            </a:r>
            <a:r>
              <a:rPr lang="en-US" dirty="0">
                <a:latin typeface="Quicksand" pitchFamily="2" charset="0"/>
              </a:rPr>
              <a:t> </a:t>
            </a:r>
            <a:r>
              <a:rPr lang="en-US" dirty="0" err="1">
                <a:latin typeface="Quicksand" pitchFamily="2" charset="0"/>
              </a:rPr>
              <a:t>lưu</a:t>
            </a:r>
            <a:r>
              <a:rPr lang="en-US" dirty="0">
                <a:latin typeface="Quicksand" pitchFamily="2" charset="0"/>
              </a:rPr>
              <a:t> lại </a:t>
            </a:r>
            <a:r>
              <a:rPr lang="en-US" dirty="0" err="1">
                <a:latin typeface="Quicksand" pitchFamily="2" charset="0"/>
              </a:rPr>
              <a:t>giá</a:t>
            </a:r>
            <a:r>
              <a:rPr lang="en-US" dirty="0">
                <a:latin typeface="Quicksand" pitchFamily="2" charset="0"/>
              </a:rPr>
              <a:t> </a:t>
            </a:r>
            <a:r>
              <a:rPr lang="en-US" dirty="0" err="1">
                <a:latin typeface="Quicksand" pitchFamily="2" charset="0"/>
              </a:rPr>
              <a:t>trị</a:t>
            </a:r>
            <a:r>
              <a:rPr lang="en-US" dirty="0">
                <a:latin typeface="Quicksand" pitchFamily="2" charset="0"/>
              </a:rPr>
              <a:t> để </a:t>
            </a:r>
            <a:r>
              <a:rPr lang="en-US" dirty="0" err="1">
                <a:latin typeface="Quicksand" pitchFamily="2" charset="0"/>
              </a:rPr>
              <a:t>tránh</a:t>
            </a:r>
            <a:r>
              <a:rPr lang="en-US" dirty="0">
                <a:latin typeface="Quicksand" pitchFamily="2" charset="0"/>
              </a:rPr>
              <a:t> các tính toán không cần thiết</a:t>
            </a:r>
            <a:endParaRPr lang="vi-VN" sz="1400" b="0" i="0" dirty="0">
              <a:effectLst/>
              <a:latin typeface="Quicksand" pitchFamily="2" charset="0"/>
            </a:endParaRPr>
          </a:p>
          <a:p>
            <a:pPr indent="-228600">
              <a:lnSpc>
                <a:spcPct val="90000"/>
              </a:lnSpc>
              <a:spcAft>
                <a:spcPts val="600"/>
              </a:spcAft>
              <a:buFont typeface="Arial" panose="020B0604020202020204" pitchFamily="34" charset="0"/>
              <a:buChar char="•"/>
            </a:pPr>
            <a:r>
              <a:rPr lang="en-US" dirty="0">
                <a:latin typeface="Quicksand" pitchFamily="2" charset="0"/>
              </a:rPr>
              <a:t>Các bài toán con </a:t>
            </a:r>
            <a:r>
              <a:rPr lang="en-US" dirty="0" err="1">
                <a:latin typeface="Quicksand" pitchFamily="2" charset="0"/>
              </a:rPr>
              <a:t>phụ</a:t>
            </a:r>
            <a:r>
              <a:rPr lang="en-US" dirty="0">
                <a:latin typeface="Quicksand" pitchFamily="2" charset="0"/>
              </a:rPr>
              <a:t> </a:t>
            </a:r>
            <a:r>
              <a:rPr lang="en-US" dirty="0" err="1">
                <a:latin typeface="Quicksand" pitchFamily="2" charset="0"/>
              </a:rPr>
              <a:t>thuộc</a:t>
            </a:r>
            <a:r>
              <a:rPr lang="en-US" dirty="0">
                <a:latin typeface="Quicksand" pitchFamily="2" charset="0"/>
              </a:rPr>
              <a:t> </a:t>
            </a:r>
            <a:r>
              <a:rPr lang="en-US" dirty="0" err="1">
                <a:latin typeface="Quicksand" pitchFamily="2" charset="0"/>
              </a:rPr>
              <a:t>lẫn</a:t>
            </a:r>
            <a:r>
              <a:rPr lang="en-US" dirty="0">
                <a:latin typeface="Quicksand" pitchFamily="2" charset="0"/>
              </a:rPr>
              <a:t> nhau</a:t>
            </a:r>
            <a:r>
              <a:rPr lang="vi-VN" dirty="0">
                <a:latin typeface="Quicksand" pitchFamily="2" charset="0"/>
              </a:rPr>
              <a:t>.</a:t>
            </a:r>
            <a:endParaRPr lang="en-US" dirty="0">
              <a:latin typeface="Quicksand" pitchFamily="2" charset="0"/>
            </a:endParaRP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Tiếp cận </a:t>
            </a:r>
            <a:r>
              <a:rPr lang="en-US" sz="1400" b="0" i="0" dirty="0" err="1">
                <a:effectLst/>
                <a:latin typeface="Quicksand" pitchFamily="2" charset="0"/>
              </a:rPr>
              <a:t>theo</a:t>
            </a:r>
            <a:r>
              <a:rPr lang="en-US" sz="1400" b="0" i="0" dirty="0">
                <a:effectLst/>
                <a:latin typeface="Quicksand" pitchFamily="2" charset="0"/>
              </a:rPr>
              <a:t> hướng Bottom-up (</a:t>
            </a:r>
            <a:r>
              <a:rPr lang="en-US" sz="1400" b="0" i="0" dirty="0" err="1">
                <a:effectLst/>
                <a:latin typeface="Quicksand" pitchFamily="2" charset="0"/>
              </a:rPr>
              <a:t>và</a:t>
            </a:r>
            <a:r>
              <a:rPr lang="en-US" sz="1400" b="0" i="0" dirty="0">
                <a:effectLst/>
                <a:latin typeface="Quicksand" pitchFamily="2" charset="0"/>
              </a:rPr>
              <a:t> Top-down)</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Luôn </a:t>
            </a:r>
            <a:r>
              <a:rPr lang="en-US" sz="1400" b="0" i="0" dirty="0" err="1">
                <a:effectLst/>
                <a:latin typeface="Quicksand" pitchFamily="2" charset="0"/>
              </a:rPr>
              <a:t>luôn</a:t>
            </a:r>
            <a:r>
              <a:rPr lang="en-US" sz="1400" b="0" i="0" dirty="0">
                <a:effectLst/>
                <a:latin typeface="Quicksand" pitchFamily="2" charset="0"/>
              </a:rPr>
              <a:t> </a:t>
            </a:r>
            <a:r>
              <a:rPr lang="en-US" sz="1400" b="0" i="0" dirty="0" err="1">
                <a:effectLst/>
                <a:latin typeface="Quicksand" pitchFamily="2" charset="0"/>
              </a:rPr>
              <a:t>nhắm</a:t>
            </a:r>
            <a:r>
              <a:rPr lang="en-US" sz="1400" b="0" i="0" dirty="0">
                <a:effectLst/>
                <a:latin typeface="Quicksand" pitchFamily="2" charset="0"/>
              </a:rPr>
              <a:t> tới </a:t>
            </a:r>
            <a:r>
              <a:rPr lang="en-US" sz="1400" b="0" i="0" dirty="0" err="1">
                <a:effectLst/>
                <a:latin typeface="Quicksand" pitchFamily="2" charset="0"/>
              </a:rPr>
              <a:t>lời</a:t>
            </a:r>
            <a:r>
              <a:rPr lang="en-US" sz="1400" b="0" i="0" dirty="0">
                <a:effectLst/>
                <a:latin typeface="Quicksand" pitchFamily="2" charset="0"/>
              </a:rPr>
              <a:t> giải tối ưu</a:t>
            </a:r>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a:xfrm>
            <a:off x="4572000" y="845545"/>
            <a:ext cx="3856800" cy="525300"/>
          </a:xfrm>
        </p:spPr>
        <p:txBody>
          <a:bodyPr/>
          <a:lstStyle/>
          <a:p>
            <a:r>
              <a:rPr lang="en-US" sz="2000" b="1" i="0" dirty="0">
                <a:effectLst/>
                <a:latin typeface="Quicksand" pitchFamily="2" charset="0"/>
              </a:rPr>
              <a:t>Dynamic Programming</a:t>
            </a: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838707"/>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208281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up)">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wipe(up)">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up)">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wipe(up)">
                                      <p:cBhvr>
                                        <p:cTn id="4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98772BB-A27F-AB29-7D8A-AB52B61399BD}"/>
              </a:ext>
            </a:extLst>
          </p:cNvPr>
          <p:cNvPicPr>
            <a:picLocks noChangeAspect="1"/>
          </p:cNvPicPr>
          <p:nvPr/>
        </p:nvPicPr>
        <p:blipFill>
          <a:blip r:embed="rId2"/>
          <a:stretch>
            <a:fillRect/>
          </a:stretch>
        </p:blipFill>
        <p:spPr>
          <a:xfrm>
            <a:off x="1089699" y="125134"/>
            <a:ext cx="6964601" cy="4893232"/>
          </a:xfrm>
          <a:prstGeom prst="rect">
            <a:avLst/>
          </a:prstGeom>
        </p:spPr>
      </p:pic>
    </p:spTree>
    <p:extLst>
      <p:ext uri="{BB962C8B-B14F-4D97-AF65-F5344CB8AC3E}">
        <p14:creationId xmlns:p14="http://schemas.microsoft.com/office/powerpoint/2010/main" val="119317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F8256-3925-3BCE-E192-578FDAAD8828}"/>
              </a:ext>
            </a:extLst>
          </p:cNvPr>
          <p:cNvPicPr>
            <a:picLocks noChangeAspect="1"/>
          </p:cNvPicPr>
          <p:nvPr/>
        </p:nvPicPr>
        <p:blipFill>
          <a:blip r:embed="rId2"/>
          <a:stretch>
            <a:fillRect/>
          </a:stretch>
        </p:blipFill>
        <p:spPr>
          <a:xfrm>
            <a:off x="926021" y="36624"/>
            <a:ext cx="7291957" cy="5070251"/>
          </a:xfrm>
          <a:prstGeom prst="rect">
            <a:avLst/>
          </a:prstGeom>
        </p:spPr>
      </p:pic>
    </p:spTree>
    <p:extLst>
      <p:ext uri="{BB962C8B-B14F-4D97-AF65-F5344CB8AC3E}">
        <p14:creationId xmlns:p14="http://schemas.microsoft.com/office/powerpoint/2010/main" val="24726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ECA25-0895-AAD6-1146-A9BBAF2E20A5}"/>
              </a:ext>
            </a:extLst>
          </p:cNvPr>
          <p:cNvPicPr>
            <a:picLocks noChangeAspect="1"/>
          </p:cNvPicPr>
          <p:nvPr/>
        </p:nvPicPr>
        <p:blipFill>
          <a:blip r:embed="rId2"/>
          <a:stretch>
            <a:fillRect/>
          </a:stretch>
        </p:blipFill>
        <p:spPr>
          <a:xfrm>
            <a:off x="786748" y="65826"/>
            <a:ext cx="7570503" cy="5077674"/>
          </a:xfrm>
          <a:prstGeom prst="rect">
            <a:avLst/>
          </a:prstGeom>
        </p:spPr>
      </p:pic>
    </p:spTree>
    <p:extLst>
      <p:ext uri="{BB962C8B-B14F-4D97-AF65-F5344CB8AC3E}">
        <p14:creationId xmlns:p14="http://schemas.microsoft.com/office/powerpoint/2010/main" val="1811641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EACB0-AE22-2F03-0075-3792F2CB7CB7}"/>
              </a:ext>
            </a:extLst>
          </p:cNvPr>
          <p:cNvPicPr>
            <a:picLocks noChangeAspect="1"/>
          </p:cNvPicPr>
          <p:nvPr/>
        </p:nvPicPr>
        <p:blipFill>
          <a:blip r:embed="rId2"/>
          <a:stretch>
            <a:fillRect/>
          </a:stretch>
        </p:blipFill>
        <p:spPr>
          <a:xfrm>
            <a:off x="759959" y="64294"/>
            <a:ext cx="7624081" cy="5014912"/>
          </a:xfrm>
          <a:prstGeom prst="rect">
            <a:avLst/>
          </a:prstGeom>
        </p:spPr>
      </p:pic>
    </p:spTree>
    <p:extLst>
      <p:ext uri="{BB962C8B-B14F-4D97-AF65-F5344CB8AC3E}">
        <p14:creationId xmlns:p14="http://schemas.microsoft.com/office/powerpoint/2010/main" val="3393060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DC4F4-054B-70B0-9FA3-3572E2664E5C}"/>
              </a:ext>
            </a:extLst>
          </p:cNvPr>
          <p:cNvPicPr>
            <a:picLocks noChangeAspect="1"/>
          </p:cNvPicPr>
          <p:nvPr/>
        </p:nvPicPr>
        <p:blipFill>
          <a:blip r:embed="rId2"/>
          <a:stretch>
            <a:fillRect/>
          </a:stretch>
        </p:blipFill>
        <p:spPr>
          <a:xfrm>
            <a:off x="745157" y="0"/>
            <a:ext cx="7653685" cy="5052104"/>
          </a:xfrm>
          <a:prstGeom prst="rect">
            <a:avLst/>
          </a:prstGeom>
        </p:spPr>
      </p:pic>
    </p:spTree>
    <p:extLst>
      <p:ext uri="{BB962C8B-B14F-4D97-AF65-F5344CB8AC3E}">
        <p14:creationId xmlns:p14="http://schemas.microsoft.com/office/powerpoint/2010/main" val="223708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F25A4D-BAC7-6717-075A-3761EFC44AF5}"/>
              </a:ext>
            </a:extLst>
          </p:cNvPr>
          <p:cNvPicPr>
            <a:picLocks noChangeAspect="1"/>
          </p:cNvPicPr>
          <p:nvPr/>
        </p:nvPicPr>
        <p:blipFill>
          <a:blip r:embed="rId2"/>
          <a:stretch>
            <a:fillRect/>
          </a:stretch>
        </p:blipFill>
        <p:spPr>
          <a:xfrm>
            <a:off x="800781" y="0"/>
            <a:ext cx="7728173" cy="5143500"/>
          </a:xfrm>
          <a:prstGeom prst="rect">
            <a:avLst/>
          </a:prstGeom>
        </p:spPr>
      </p:pic>
    </p:spTree>
    <p:extLst>
      <p:ext uri="{BB962C8B-B14F-4D97-AF65-F5344CB8AC3E}">
        <p14:creationId xmlns:p14="http://schemas.microsoft.com/office/powerpoint/2010/main" val="107792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7813E-4BDA-005E-1981-F256BBEFF027}"/>
              </a:ext>
            </a:extLst>
          </p:cNvPr>
          <p:cNvPicPr>
            <a:picLocks noChangeAspect="1"/>
          </p:cNvPicPr>
          <p:nvPr/>
        </p:nvPicPr>
        <p:blipFill>
          <a:blip r:embed="rId2"/>
          <a:stretch>
            <a:fillRect/>
          </a:stretch>
        </p:blipFill>
        <p:spPr>
          <a:xfrm>
            <a:off x="713362" y="0"/>
            <a:ext cx="7717276" cy="5113756"/>
          </a:xfrm>
          <a:prstGeom prst="rect">
            <a:avLst/>
          </a:prstGeom>
        </p:spPr>
      </p:pic>
    </p:spTree>
    <p:extLst>
      <p:ext uri="{BB962C8B-B14F-4D97-AF65-F5344CB8AC3E}">
        <p14:creationId xmlns:p14="http://schemas.microsoft.com/office/powerpoint/2010/main" val="115344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742927" y="242799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623" name="Google Shape;623;p37"/>
          <p:cNvCxnSpPr/>
          <p:nvPr/>
        </p:nvCxnSpPr>
        <p:spPr>
          <a:xfrm>
            <a:off x="3483836" y="295749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4902098" y="535097"/>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a:extLst>
              <a:ext uri="{FF2B5EF4-FFF2-40B4-BE49-F238E27FC236}">
                <a16:creationId xmlns:a16="http://schemas.microsoft.com/office/drawing/2014/main" id="{7146F308-A522-B7B9-7751-5F0B5460CE0A}"/>
              </a:ext>
            </a:extLst>
          </p:cNvPr>
          <p:cNvSpPr/>
          <p:nvPr/>
        </p:nvSpPr>
        <p:spPr>
          <a:xfrm>
            <a:off x="770630" y="3492594"/>
            <a:ext cx="3801370" cy="57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programming</a:t>
            </a:r>
            <a:r>
              <a:rPr lang="vi-VN" b="1" dirty="0">
                <a:solidFill>
                  <a:schemeClr val="tx1"/>
                </a:solidFill>
                <a:latin typeface="Quicksand" pitchFamily="2" charset="0"/>
              </a:rPr>
              <a:t> </a:t>
            </a:r>
            <a:br>
              <a:rPr lang="vi-VN" b="1" dirty="0">
                <a:solidFill>
                  <a:schemeClr val="tx1"/>
                </a:solidFill>
                <a:latin typeface="Quicksand" pitchFamily="2" charset="0"/>
              </a:rPr>
            </a:br>
            <a:r>
              <a:rPr lang="vi-VN" b="1" dirty="0">
                <a:solidFill>
                  <a:schemeClr val="tx1"/>
                </a:solidFill>
                <a:latin typeface="Quicksand" pitchFamily="2" charset="0"/>
              </a:rPr>
              <a:t>là gì </a:t>
            </a:r>
            <a:r>
              <a:rPr lang="en-US" b="1" dirty="0">
                <a:solidFill>
                  <a:schemeClr val="tx1"/>
                </a:solidFill>
                <a:latin typeface="Quicksand" pitchFamily="2" charset="0"/>
              </a:rPr>
              <a:t> </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Quicksand" pitchFamily="2" charset="0"/>
              </a:rPr>
              <a:t>01</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descr="A cartoon of a robot holding a computer&#10;&#10;Description automatically generated with medium confidence">
            <a:extLst>
              <a:ext uri="{FF2B5EF4-FFF2-40B4-BE49-F238E27FC236}">
                <a16:creationId xmlns:a16="http://schemas.microsoft.com/office/drawing/2014/main" id="{ED960883-3999-EBD8-7180-33E19E5A1957}"/>
              </a:ext>
            </a:extLst>
          </p:cNvPr>
          <p:cNvPicPr>
            <a:picLocks noChangeAspect="1"/>
          </p:cNvPicPr>
          <p:nvPr/>
        </p:nvPicPr>
        <p:blipFill>
          <a:blip r:embed="rId3"/>
          <a:stretch>
            <a:fillRect/>
          </a:stretch>
        </p:blipFill>
        <p:spPr>
          <a:xfrm flipH="1">
            <a:off x="6119472" y="2721769"/>
            <a:ext cx="3546022" cy="35460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D7A-A97A-090E-CEA6-90B68208D6DB}"/>
              </a:ext>
            </a:extLst>
          </p:cNvPr>
          <p:cNvSpPr>
            <a:spLocks noGrp="1"/>
          </p:cNvSpPr>
          <p:nvPr>
            <p:ph type="title"/>
          </p:nvPr>
        </p:nvSpPr>
        <p:spPr/>
        <p:txBody>
          <a:bodyPr/>
          <a:lstStyle/>
          <a:p>
            <a:r>
              <a:rPr lang="vi-VN" dirty="0">
                <a:solidFill>
                  <a:schemeClr val="accent3"/>
                </a:solidFill>
              </a:rPr>
              <a:t>01</a:t>
            </a:r>
            <a:r>
              <a:rPr lang="vi-VN" dirty="0"/>
              <a:t>    </a:t>
            </a:r>
            <a:r>
              <a:rPr lang="vi-VN" dirty="0">
                <a:sym typeface="Wingdings" panose="05000000000000000000" pitchFamily="2" charset="2"/>
              </a:rPr>
              <a:t>   </a:t>
            </a:r>
            <a:r>
              <a:rPr lang="en-US" dirty="0"/>
              <a:t>Dynamic programming </a:t>
            </a:r>
            <a:r>
              <a:rPr lang="en-US" dirty="0" err="1"/>
              <a:t>là</a:t>
            </a:r>
            <a:r>
              <a:rPr lang="en-US" dirty="0"/>
              <a:t> </a:t>
            </a:r>
            <a:r>
              <a:rPr lang="en-US" dirty="0" err="1"/>
              <a:t>gì</a:t>
            </a:r>
            <a:r>
              <a:rPr lang="en-US" dirty="0"/>
              <a:t> </a:t>
            </a:r>
          </a:p>
        </p:txBody>
      </p:sp>
      <p:cxnSp>
        <p:nvCxnSpPr>
          <p:cNvPr id="3" name="Google Shape;203;p23">
            <a:extLst>
              <a:ext uri="{FF2B5EF4-FFF2-40B4-BE49-F238E27FC236}">
                <a16:creationId xmlns:a16="http://schemas.microsoft.com/office/drawing/2014/main" id="{01741064-C7A2-C5AF-1D54-ED29D9ACD1FA}"/>
              </a:ext>
            </a:extLst>
          </p:cNvPr>
          <p:cNvCxnSpPr/>
          <p:nvPr/>
        </p:nvCxnSpPr>
        <p:spPr>
          <a:xfrm>
            <a:off x="1316331" y="880762"/>
            <a:ext cx="552600" cy="0"/>
          </a:xfrm>
          <a:prstGeom prst="straightConnector1">
            <a:avLst/>
          </a:prstGeom>
          <a:noFill/>
          <a:ln w="19050"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C434238A-E4F2-8F15-C27D-2294C9967079}"/>
              </a:ext>
            </a:extLst>
          </p:cNvPr>
          <p:cNvSpPr txBox="1"/>
          <p:nvPr/>
        </p:nvSpPr>
        <p:spPr>
          <a:xfrm>
            <a:off x="715100" y="1787515"/>
            <a:ext cx="7393781" cy="1077218"/>
          </a:xfrm>
          <a:prstGeom prst="rect">
            <a:avLst/>
          </a:prstGeom>
          <a:noFill/>
          <a:ln w="38100">
            <a:solidFill>
              <a:schemeClr val="accent1"/>
            </a:solidFill>
          </a:ln>
        </p:spPr>
        <p:txBody>
          <a:bodyPr wrap="square" rtlCol="0">
            <a:spAutoFit/>
          </a:bodyPr>
          <a:lstStyle/>
          <a:p>
            <a:r>
              <a:rPr lang="vi-VN" sz="1600" dirty="0" err="1">
                <a:ln>
                  <a:solidFill>
                    <a:sysClr val="windowText" lastClr="000000"/>
                  </a:solidFill>
                </a:ln>
                <a:solidFill>
                  <a:sysClr val="windowText" lastClr="000000"/>
                </a:solidFill>
                <a:latin typeface="Quicksand" pitchFamily="2" charset="0"/>
              </a:rPr>
              <a:t>Dynamic</a:t>
            </a:r>
            <a:r>
              <a:rPr lang="vi-VN" sz="1600" dirty="0">
                <a:ln>
                  <a:solidFill>
                    <a:sysClr val="windowText" lastClr="000000"/>
                  </a:solidFill>
                </a:ln>
                <a:solidFill>
                  <a:sysClr val="windowText" lastClr="000000"/>
                </a:solidFill>
                <a:latin typeface="Quicksand" pitchFamily="2" charset="0"/>
              </a:rPr>
              <a:t> </a:t>
            </a:r>
            <a:r>
              <a:rPr lang="vi-VN" sz="1600" dirty="0" err="1">
                <a:ln>
                  <a:solidFill>
                    <a:sysClr val="windowText" lastClr="000000"/>
                  </a:solidFill>
                </a:ln>
                <a:solidFill>
                  <a:sysClr val="windowText" lastClr="000000"/>
                </a:solidFill>
                <a:latin typeface="Quicksand" pitchFamily="2" charset="0"/>
              </a:rPr>
              <a:t>programming</a:t>
            </a:r>
            <a:r>
              <a:rPr lang="vi-VN" sz="1600" dirty="0">
                <a:ln>
                  <a:solidFill>
                    <a:sysClr val="windowText" lastClr="000000"/>
                  </a:solidFill>
                </a:ln>
                <a:solidFill>
                  <a:sysClr val="windowText" lastClr="000000"/>
                </a:solidFill>
                <a:latin typeface="Quicksand" pitchFamily="2" charset="0"/>
              </a:rPr>
              <a:t> là một kỹ thuật giải quyết các bài toán tối ưu có các bài toán con chồng chéo. Nó được phát triển bởi </a:t>
            </a:r>
            <a:r>
              <a:rPr lang="vi-VN" sz="1600" dirty="0" err="1">
                <a:ln>
                  <a:solidFill>
                    <a:sysClr val="windowText" lastClr="000000"/>
                  </a:solidFill>
                </a:ln>
                <a:solidFill>
                  <a:sysClr val="windowText" lastClr="000000"/>
                </a:solidFill>
                <a:latin typeface="Quicksand" pitchFamily="2" charset="0"/>
              </a:rPr>
              <a:t>Richard</a:t>
            </a:r>
            <a:r>
              <a:rPr lang="vi-VN" sz="1600" dirty="0">
                <a:ln>
                  <a:solidFill>
                    <a:sysClr val="windowText" lastClr="000000"/>
                  </a:solidFill>
                </a:ln>
                <a:solidFill>
                  <a:sysClr val="windowText" lastClr="000000"/>
                </a:solidFill>
                <a:latin typeface="Quicksand" pitchFamily="2" charset="0"/>
              </a:rPr>
              <a:t> </a:t>
            </a:r>
            <a:r>
              <a:rPr lang="vi-VN" sz="1600" dirty="0" err="1">
                <a:ln>
                  <a:solidFill>
                    <a:sysClr val="windowText" lastClr="000000"/>
                  </a:solidFill>
                </a:ln>
                <a:solidFill>
                  <a:sysClr val="windowText" lastClr="000000"/>
                </a:solidFill>
                <a:latin typeface="Quicksand" pitchFamily="2" charset="0"/>
              </a:rPr>
              <a:t>Bellman</a:t>
            </a:r>
            <a:r>
              <a:rPr lang="vi-VN" sz="1600" dirty="0">
                <a:ln>
                  <a:solidFill>
                    <a:sysClr val="windowText" lastClr="000000"/>
                  </a:solidFill>
                </a:ln>
                <a:solidFill>
                  <a:sysClr val="windowText" lastClr="000000"/>
                </a:solidFill>
                <a:latin typeface="Quicksand" pitchFamily="2" charset="0"/>
              </a:rPr>
              <a:t>, một nhà toán học nổi tiếng ở Mỹ, trong những năm 1950 như một phương pháp chung để tối ưu hóa các quyết định đa giai đoạn.</a:t>
            </a:r>
          </a:p>
        </p:txBody>
      </p:sp>
      <p:pic>
        <p:nvPicPr>
          <p:cNvPr id="6" name="Picture 5" descr="A cartoon of a robot pointing at a light bulb&#10;&#10;Description automatically generated with medium confidence">
            <a:extLst>
              <a:ext uri="{FF2B5EF4-FFF2-40B4-BE49-F238E27FC236}">
                <a16:creationId xmlns:a16="http://schemas.microsoft.com/office/drawing/2014/main" id="{EC20618B-8750-7B8B-4223-93B710011110}"/>
              </a:ext>
            </a:extLst>
          </p:cNvPr>
          <p:cNvPicPr>
            <a:picLocks noChangeAspect="1"/>
          </p:cNvPicPr>
          <p:nvPr/>
        </p:nvPicPr>
        <p:blipFill>
          <a:blip r:embed="rId2"/>
          <a:stretch>
            <a:fillRect/>
          </a:stretch>
        </p:blipFill>
        <p:spPr>
          <a:xfrm flipH="1">
            <a:off x="6622256" y="2400299"/>
            <a:ext cx="2678905" cy="2678905"/>
          </a:xfrm>
          <a:prstGeom prst="rect">
            <a:avLst/>
          </a:prstGeom>
        </p:spPr>
      </p:pic>
    </p:spTree>
    <p:extLst>
      <p:ext uri="{BB962C8B-B14F-4D97-AF65-F5344CB8AC3E}">
        <p14:creationId xmlns:p14="http://schemas.microsoft.com/office/powerpoint/2010/main" val="176100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solidFill>
                  <a:schemeClr val="tx1"/>
                </a:solidFill>
                <a:latin typeface="Quicksand" pitchFamily="2" charset="0"/>
              </a:rPr>
              <a:t>Đặc điểm của </a:t>
            </a:r>
            <a:r>
              <a:rPr lang="vi-VN" b="1" dirty="0" err="1">
                <a:solidFill>
                  <a:schemeClr val="tx1"/>
                </a:solidFill>
                <a:latin typeface="Quicksand" pitchFamily="2" charset="0"/>
              </a:rPr>
              <a:t>Dynamic</a:t>
            </a:r>
            <a:r>
              <a:rPr lang="vi-VN" b="1" dirty="0">
                <a:solidFill>
                  <a:schemeClr val="tx1"/>
                </a:solidFill>
                <a:latin typeface="Quicksand" pitchFamily="2" charset="0"/>
              </a:rPr>
              <a:t> </a:t>
            </a:r>
            <a:r>
              <a:rPr lang="vi-VN" b="1" dirty="0" err="1">
                <a:solidFill>
                  <a:schemeClr val="tx1"/>
                </a:solidFill>
                <a:latin typeface="Quicksand" pitchFamily="2" charset="0"/>
              </a:rPr>
              <a:t>programming</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02</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39967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FFB-7D1A-225D-4860-BC6260BDAA5D}"/>
              </a:ext>
            </a:extLst>
          </p:cNvPr>
          <p:cNvSpPr>
            <a:spLocks noGrp="1"/>
          </p:cNvSpPr>
          <p:nvPr>
            <p:ph type="title"/>
          </p:nvPr>
        </p:nvSpPr>
        <p:spPr>
          <a:xfrm>
            <a:off x="715050" y="349261"/>
            <a:ext cx="7713900" cy="1215219"/>
          </a:xfrm>
        </p:spPr>
        <p:txBody>
          <a:bodyPr/>
          <a:lstStyle/>
          <a:p>
            <a:r>
              <a:rPr lang="en-US" b="1" dirty="0">
                <a:latin typeface="Quicksand" pitchFamily="2" charset="0"/>
              </a:rPr>
              <a:t>Overlapping Subproblems (</a:t>
            </a:r>
            <a:r>
              <a:rPr lang="en-US" b="1" dirty="0" err="1">
                <a:latin typeface="Quicksand" pitchFamily="2" charset="0"/>
              </a:rPr>
              <a:t>Các</a:t>
            </a:r>
            <a:r>
              <a:rPr lang="en-US" b="1" dirty="0">
                <a:latin typeface="Quicksand" pitchFamily="2" charset="0"/>
              </a:rPr>
              <a:t> </a:t>
            </a:r>
            <a:r>
              <a:rPr lang="en-US" b="1" dirty="0" err="1">
                <a:latin typeface="Quicksand" pitchFamily="2" charset="0"/>
              </a:rPr>
              <a:t>bài</a:t>
            </a:r>
            <a:r>
              <a:rPr lang="en-US" b="1" dirty="0">
                <a:latin typeface="Quicksand" pitchFamily="2" charset="0"/>
              </a:rPr>
              <a:t> </a:t>
            </a:r>
            <a:r>
              <a:rPr lang="en-US" b="1" dirty="0" err="1">
                <a:latin typeface="Quicksand" pitchFamily="2" charset="0"/>
              </a:rPr>
              <a:t>toán</a:t>
            </a:r>
            <a:r>
              <a:rPr lang="en-US" b="1" dirty="0">
                <a:latin typeface="Quicksand" pitchFamily="2" charset="0"/>
              </a:rPr>
              <a:t> con </a:t>
            </a:r>
            <a:r>
              <a:rPr lang="en-US" b="1" dirty="0" err="1">
                <a:latin typeface="Quicksand" pitchFamily="2" charset="0"/>
              </a:rPr>
              <a:t>chồng</a:t>
            </a:r>
            <a:r>
              <a:rPr lang="en-US" b="1" dirty="0">
                <a:latin typeface="Quicksand" pitchFamily="2" charset="0"/>
              </a:rPr>
              <a:t> </a:t>
            </a:r>
            <a:r>
              <a:rPr lang="en-US" b="1" dirty="0" err="1">
                <a:latin typeface="Quicksand" pitchFamily="2" charset="0"/>
              </a:rPr>
              <a:t>chéo</a:t>
            </a:r>
            <a:r>
              <a:rPr lang="en-US" b="1" dirty="0">
                <a:latin typeface="Quicksand" pitchFamily="2" charset="0"/>
              </a:rPr>
              <a:t>)</a:t>
            </a:r>
            <a:br>
              <a:rPr lang="en-US" dirty="0">
                <a:latin typeface="Quicksand" pitchFamily="2" charset="0"/>
              </a:rPr>
            </a:br>
            <a:endParaRPr lang="en-US" dirty="0">
              <a:latin typeface="Quicksand" pitchFamily="2" charset="0"/>
            </a:endParaRPr>
          </a:p>
        </p:txBody>
      </p:sp>
      <p:sp>
        <p:nvSpPr>
          <p:cNvPr id="5" name="Rectangle: Rounded Corners 4">
            <a:extLst>
              <a:ext uri="{FF2B5EF4-FFF2-40B4-BE49-F238E27FC236}">
                <a16:creationId xmlns:a16="http://schemas.microsoft.com/office/drawing/2014/main" id="{2F28BDE3-8DF9-E320-599D-636AACCC7812}"/>
              </a:ext>
            </a:extLst>
          </p:cNvPr>
          <p:cNvSpPr/>
          <p:nvPr/>
        </p:nvSpPr>
        <p:spPr>
          <a:xfrm>
            <a:off x="1387112" y="2129399"/>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0677662-0DC8-F1C0-47F6-6782DD89EBC1}"/>
              </a:ext>
            </a:extLst>
          </p:cNvPr>
          <p:cNvSpPr/>
          <p:nvPr/>
        </p:nvSpPr>
        <p:spPr>
          <a:xfrm>
            <a:off x="1015639" y="1768118"/>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1C289D-6916-9114-FB07-2EFD6078AB3D}"/>
              </a:ext>
            </a:extLst>
          </p:cNvPr>
          <p:cNvSpPr txBox="1"/>
          <p:nvPr/>
        </p:nvSpPr>
        <p:spPr>
          <a:xfrm>
            <a:off x="1387112" y="2233049"/>
            <a:ext cx="2013407" cy="307777"/>
          </a:xfrm>
          <a:prstGeom prst="rect">
            <a:avLst/>
          </a:prstGeom>
          <a:noFill/>
        </p:spPr>
        <p:txBody>
          <a:bodyPr wrap="square" rtlCol="0">
            <a:spAutoFit/>
          </a:bodyPr>
          <a:lstStyle/>
          <a:p>
            <a:r>
              <a:rPr lang="en-US" b="1" dirty="0">
                <a:latin typeface="Quicksand" pitchFamily="2" charset="0"/>
              </a:rPr>
              <a:t>Fibonacci Sequence</a:t>
            </a:r>
          </a:p>
        </p:txBody>
      </p:sp>
      <p:sp>
        <p:nvSpPr>
          <p:cNvPr id="20" name="TextBox 19">
            <a:extLst>
              <a:ext uri="{FF2B5EF4-FFF2-40B4-BE49-F238E27FC236}">
                <a16:creationId xmlns:a16="http://schemas.microsoft.com/office/drawing/2014/main" id="{FC3FECF7-2865-6659-03CC-F088AFFE7E26}"/>
              </a:ext>
            </a:extLst>
          </p:cNvPr>
          <p:cNvSpPr txBox="1"/>
          <p:nvPr/>
        </p:nvSpPr>
        <p:spPr>
          <a:xfrm>
            <a:off x="1084827" y="1858571"/>
            <a:ext cx="414337" cy="369332"/>
          </a:xfrm>
          <a:prstGeom prst="rect">
            <a:avLst/>
          </a:prstGeom>
          <a:noFill/>
        </p:spPr>
        <p:txBody>
          <a:bodyPr wrap="square" rtlCol="0">
            <a:spAutoFit/>
          </a:bodyPr>
          <a:lstStyle/>
          <a:p>
            <a:r>
              <a:rPr lang="vi-VN" sz="1800" b="1" dirty="0">
                <a:latin typeface="Quicksand" pitchFamily="2" charset="0"/>
              </a:rPr>
              <a:t>01</a:t>
            </a:r>
            <a:endParaRPr lang="en-US" sz="1800" b="1" dirty="0">
              <a:latin typeface="Quicksand" pitchFamily="2" charset="0"/>
            </a:endParaRPr>
          </a:p>
        </p:txBody>
      </p:sp>
      <p:sp>
        <p:nvSpPr>
          <p:cNvPr id="3" name="Rectangle: Rounded Corners 2">
            <a:extLst>
              <a:ext uri="{FF2B5EF4-FFF2-40B4-BE49-F238E27FC236}">
                <a16:creationId xmlns:a16="http://schemas.microsoft.com/office/drawing/2014/main" id="{6A03AD4A-E7DC-9580-4AC3-9E79BD8B4992}"/>
              </a:ext>
            </a:extLst>
          </p:cNvPr>
          <p:cNvSpPr/>
          <p:nvPr/>
        </p:nvSpPr>
        <p:spPr>
          <a:xfrm>
            <a:off x="6139466" y="2115270"/>
            <a:ext cx="1997265"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5EF771-0692-29FA-90A8-7CDC93B0AE6D}"/>
              </a:ext>
            </a:extLst>
          </p:cNvPr>
          <p:cNvSpPr/>
          <p:nvPr/>
        </p:nvSpPr>
        <p:spPr>
          <a:xfrm>
            <a:off x="5767993" y="1753989"/>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7A718F-1D09-7BEB-2545-0642B9FA04DE}"/>
              </a:ext>
            </a:extLst>
          </p:cNvPr>
          <p:cNvSpPr txBox="1"/>
          <p:nvPr/>
        </p:nvSpPr>
        <p:spPr>
          <a:xfrm>
            <a:off x="6139466" y="2218920"/>
            <a:ext cx="2013407" cy="307777"/>
          </a:xfrm>
          <a:prstGeom prst="rect">
            <a:avLst/>
          </a:prstGeom>
          <a:noFill/>
        </p:spPr>
        <p:txBody>
          <a:bodyPr wrap="square" rtlCol="0">
            <a:spAutoFit/>
          </a:bodyPr>
          <a:lstStyle/>
          <a:p>
            <a:r>
              <a:rPr lang="en-US" b="1" dirty="0">
                <a:latin typeface="Quicksand" pitchFamily="2" charset="0"/>
              </a:rPr>
              <a:t>Edit Distance</a:t>
            </a:r>
          </a:p>
        </p:txBody>
      </p:sp>
      <p:sp>
        <p:nvSpPr>
          <p:cNvPr id="9" name="TextBox 8">
            <a:extLst>
              <a:ext uri="{FF2B5EF4-FFF2-40B4-BE49-F238E27FC236}">
                <a16:creationId xmlns:a16="http://schemas.microsoft.com/office/drawing/2014/main" id="{1A4CC43E-98AC-39C8-571D-B9677A22C126}"/>
              </a:ext>
            </a:extLst>
          </p:cNvPr>
          <p:cNvSpPr txBox="1"/>
          <p:nvPr/>
        </p:nvSpPr>
        <p:spPr>
          <a:xfrm>
            <a:off x="5802587" y="1857491"/>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4</a:t>
            </a:r>
          </a:p>
        </p:txBody>
      </p:sp>
      <p:sp>
        <p:nvSpPr>
          <p:cNvPr id="10" name="Rectangle: Rounded Corners 9">
            <a:extLst>
              <a:ext uri="{FF2B5EF4-FFF2-40B4-BE49-F238E27FC236}">
                <a16:creationId xmlns:a16="http://schemas.microsoft.com/office/drawing/2014/main" id="{0A33F536-38E1-1D17-290C-8C2937833314}"/>
              </a:ext>
            </a:extLst>
          </p:cNvPr>
          <p:cNvSpPr/>
          <p:nvPr/>
        </p:nvSpPr>
        <p:spPr>
          <a:xfrm>
            <a:off x="1393137" y="3797154"/>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352CC7-EB5D-26C3-5821-5A7832449F7C}"/>
              </a:ext>
            </a:extLst>
          </p:cNvPr>
          <p:cNvSpPr/>
          <p:nvPr/>
        </p:nvSpPr>
        <p:spPr>
          <a:xfrm>
            <a:off x="1021664" y="3435873"/>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DCBCB5-4814-712C-2276-00D38538744B}"/>
              </a:ext>
            </a:extLst>
          </p:cNvPr>
          <p:cNvSpPr txBox="1"/>
          <p:nvPr/>
        </p:nvSpPr>
        <p:spPr>
          <a:xfrm>
            <a:off x="1393137" y="3900804"/>
            <a:ext cx="2013407" cy="307777"/>
          </a:xfrm>
          <a:prstGeom prst="rect">
            <a:avLst/>
          </a:prstGeom>
          <a:noFill/>
        </p:spPr>
        <p:txBody>
          <a:bodyPr wrap="square" rtlCol="0">
            <a:spAutoFit/>
          </a:bodyPr>
          <a:lstStyle/>
          <a:p>
            <a:r>
              <a:rPr lang="en-US" b="1">
                <a:latin typeface="Quicksand" pitchFamily="2" charset="0"/>
              </a:rPr>
              <a:t>Knapsack Problem</a:t>
            </a:r>
            <a:endParaRPr lang="en-US" b="1" dirty="0">
              <a:latin typeface="Quicksand" pitchFamily="2" charset="0"/>
            </a:endParaRPr>
          </a:p>
        </p:txBody>
      </p:sp>
      <p:sp>
        <p:nvSpPr>
          <p:cNvPr id="13" name="TextBox 12">
            <a:extLst>
              <a:ext uri="{FF2B5EF4-FFF2-40B4-BE49-F238E27FC236}">
                <a16:creationId xmlns:a16="http://schemas.microsoft.com/office/drawing/2014/main" id="{09B8BCE0-7975-A979-6009-A0EC45160069}"/>
              </a:ext>
            </a:extLst>
          </p:cNvPr>
          <p:cNvSpPr txBox="1"/>
          <p:nvPr/>
        </p:nvSpPr>
        <p:spPr>
          <a:xfrm>
            <a:off x="1068685" y="3531472"/>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2</a:t>
            </a:r>
          </a:p>
        </p:txBody>
      </p:sp>
      <p:sp>
        <p:nvSpPr>
          <p:cNvPr id="14" name="Rectangle: Rounded Corners 13">
            <a:extLst>
              <a:ext uri="{FF2B5EF4-FFF2-40B4-BE49-F238E27FC236}">
                <a16:creationId xmlns:a16="http://schemas.microsoft.com/office/drawing/2014/main" id="{3FD5584D-D663-5B67-88AB-9F9C8FF60E29}"/>
              </a:ext>
            </a:extLst>
          </p:cNvPr>
          <p:cNvSpPr/>
          <p:nvPr/>
        </p:nvSpPr>
        <p:spPr>
          <a:xfrm>
            <a:off x="3786452" y="3038266"/>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D7D2E4-FE57-9C1A-E60D-DD1FDAF2A09C}"/>
              </a:ext>
            </a:extLst>
          </p:cNvPr>
          <p:cNvSpPr/>
          <p:nvPr/>
        </p:nvSpPr>
        <p:spPr>
          <a:xfrm>
            <a:off x="3414979" y="2676985"/>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622A75-F8AB-80BB-6172-97888C5BA2CD}"/>
              </a:ext>
            </a:extLst>
          </p:cNvPr>
          <p:cNvSpPr txBox="1"/>
          <p:nvPr/>
        </p:nvSpPr>
        <p:spPr>
          <a:xfrm>
            <a:off x="3898504" y="3055801"/>
            <a:ext cx="1863188" cy="523220"/>
          </a:xfrm>
          <a:prstGeom prst="rect">
            <a:avLst/>
          </a:prstGeom>
          <a:noFill/>
        </p:spPr>
        <p:txBody>
          <a:bodyPr wrap="square" rtlCol="0">
            <a:spAutoFit/>
          </a:bodyPr>
          <a:lstStyle/>
          <a:p>
            <a:r>
              <a:rPr lang="en-US" b="1" dirty="0">
                <a:latin typeface="Quicksand" pitchFamily="2" charset="0"/>
              </a:rPr>
              <a:t>Longest Common Subsequence (LCS)</a:t>
            </a:r>
          </a:p>
        </p:txBody>
      </p:sp>
      <p:sp>
        <p:nvSpPr>
          <p:cNvPr id="17" name="TextBox 16">
            <a:extLst>
              <a:ext uri="{FF2B5EF4-FFF2-40B4-BE49-F238E27FC236}">
                <a16:creationId xmlns:a16="http://schemas.microsoft.com/office/drawing/2014/main" id="{33C8DDE7-F7EC-1D39-3F37-E90FA37ECD25}"/>
              </a:ext>
            </a:extLst>
          </p:cNvPr>
          <p:cNvSpPr txBox="1"/>
          <p:nvPr/>
        </p:nvSpPr>
        <p:spPr>
          <a:xfrm>
            <a:off x="3449573" y="2773176"/>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3</a:t>
            </a:r>
          </a:p>
        </p:txBody>
      </p:sp>
      <p:sp>
        <p:nvSpPr>
          <p:cNvPr id="18" name="Rectangle: Rounded Corners 17">
            <a:extLst>
              <a:ext uri="{FF2B5EF4-FFF2-40B4-BE49-F238E27FC236}">
                <a16:creationId xmlns:a16="http://schemas.microsoft.com/office/drawing/2014/main" id="{96ECFF4E-97BF-3789-13FF-0C0AF4F6A564}"/>
              </a:ext>
            </a:extLst>
          </p:cNvPr>
          <p:cNvSpPr/>
          <p:nvPr/>
        </p:nvSpPr>
        <p:spPr>
          <a:xfrm>
            <a:off x="6230082" y="3795957"/>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37DD1B-B8B8-EB07-A941-7D12A843D206}"/>
              </a:ext>
            </a:extLst>
          </p:cNvPr>
          <p:cNvSpPr/>
          <p:nvPr/>
        </p:nvSpPr>
        <p:spPr>
          <a:xfrm>
            <a:off x="5858609" y="3434676"/>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8CAAB2-CAF3-D773-F5A5-7C429E736317}"/>
              </a:ext>
            </a:extLst>
          </p:cNvPr>
          <p:cNvSpPr txBox="1"/>
          <p:nvPr/>
        </p:nvSpPr>
        <p:spPr>
          <a:xfrm>
            <a:off x="6230082" y="3899607"/>
            <a:ext cx="2013407" cy="307777"/>
          </a:xfrm>
          <a:prstGeom prst="rect">
            <a:avLst/>
          </a:prstGeom>
          <a:noFill/>
        </p:spPr>
        <p:txBody>
          <a:bodyPr wrap="square" rtlCol="0">
            <a:spAutoFit/>
          </a:bodyPr>
          <a:lstStyle/>
          <a:p>
            <a:r>
              <a:rPr lang="en-US" b="1">
                <a:latin typeface="Quicksand" pitchFamily="2" charset="0"/>
              </a:rPr>
              <a:t>Binomial Coefficient</a:t>
            </a:r>
            <a:endParaRPr lang="en-US" b="1" dirty="0">
              <a:latin typeface="Quicksand" pitchFamily="2" charset="0"/>
            </a:endParaRPr>
          </a:p>
        </p:txBody>
      </p:sp>
      <p:sp>
        <p:nvSpPr>
          <p:cNvPr id="22" name="TextBox 21">
            <a:extLst>
              <a:ext uri="{FF2B5EF4-FFF2-40B4-BE49-F238E27FC236}">
                <a16:creationId xmlns:a16="http://schemas.microsoft.com/office/drawing/2014/main" id="{6D14BF05-5D1E-8765-B4E9-15A88A3D55DB}"/>
              </a:ext>
            </a:extLst>
          </p:cNvPr>
          <p:cNvSpPr txBox="1"/>
          <p:nvPr/>
        </p:nvSpPr>
        <p:spPr>
          <a:xfrm>
            <a:off x="5911058" y="3550240"/>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5</a:t>
            </a:r>
          </a:p>
        </p:txBody>
      </p:sp>
      <p:pic>
        <p:nvPicPr>
          <p:cNvPr id="24" name="Picture 23" descr="A picture containing clipart, drawing, illustration, cartoon&#10;&#10;Description automatically generated">
            <a:extLst>
              <a:ext uri="{FF2B5EF4-FFF2-40B4-BE49-F238E27FC236}">
                <a16:creationId xmlns:a16="http://schemas.microsoft.com/office/drawing/2014/main" id="{9390831E-7F3F-4E28-8034-F7DFFF0E5E03}"/>
              </a:ext>
            </a:extLst>
          </p:cNvPr>
          <p:cNvPicPr>
            <a:picLocks noChangeAspect="1"/>
          </p:cNvPicPr>
          <p:nvPr/>
        </p:nvPicPr>
        <p:blipFill>
          <a:blip r:embed="rId2"/>
          <a:stretch>
            <a:fillRect/>
          </a:stretch>
        </p:blipFill>
        <p:spPr>
          <a:xfrm>
            <a:off x="-1090556" y="3101666"/>
            <a:ext cx="2663506" cy="2663506"/>
          </a:xfrm>
          <a:prstGeom prst="rect">
            <a:avLst/>
          </a:prstGeom>
        </p:spPr>
      </p:pic>
      <p:sp>
        <p:nvSpPr>
          <p:cNvPr id="25" name="Rectangle 24">
            <a:extLst>
              <a:ext uri="{FF2B5EF4-FFF2-40B4-BE49-F238E27FC236}">
                <a16:creationId xmlns:a16="http://schemas.microsoft.com/office/drawing/2014/main" id="{06C1B91C-6E8D-5849-720D-025A736B8E76}"/>
              </a:ext>
            </a:extLst>
          </p:cNvPr>
          <p:cNvSpPr/>
          <p:nvPr/>
        </p:nvSpPr>
        <p:spPr>
          <a:xfrm>
            <a:off x="632460" y="452267"/>
            <a:ext cx="2514600" cy="524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942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anim calcmode="lin" valueType="num">
                                      <p:cBhvr>
                                        <p:cTn id="79" dur="1000" fill="hold"/>
                                        <p:tgtEl>
                                          <p:spTgt spid="7"/>
                                        </p:tgtEl>
                                        <p:attrNameLst>
                                          <p:attrName>ppt_x</p:attrName>
                                        </p:attrNameLst>
                                      </p:cBhvr>
                                      <p:tavLst>
                                        <p:tav tm="0">
                                          <p:val>
                                            <p:strVal val="#ppt_x"/>
                                          </p:val>
                                        </p:tav>
                                        <p:tav tm="100000">
                                          <p:val>
                                            <p:strVal val="#ppt_x"/>
                                          </p:val>
                                        </p:tav>
                                      </p:tavLst>
                                    </p:anim>
                                    <p:anim calcmode="lin" valueType="num">
                                      <p:cBhvr>
                                        <p:cTn id="80" dur="1000" fill="hold"/>
                                        <p:tgtEl>
                                          <p:spTgt spid="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1000"/>
                                        <p:tgtEl>
                                          <p:spTgt spid="8"/>
                                        </p:tgtEl>
                                      </p:cBhvr>
                                    </p:animEffect>
                                    <p:anim calcmode="lin" valueType="num">
                                      <p:cBhvr>
                                        <p:cTn id="84" dur="1000" fill="hold"/>
                                        <p:tgtEl>
                                          <p:spTgt spid="8"/>
                                        </p:tgtEl>
                                        <p:attrNameLst>
                                          <p:attrName>ppt_x</p:attrName>
                                        </p:attrNameLst>
                                      </p:cBhvr>
                                      <p:tavLst>
                                        <p:tav tm="0">
                                          <p:val>
                                            <p:strVal val="#ppt_x"/>
                                          </p:val>
                                        </p:tav>
                                        <p:tav tm="100000">
                                          <p:val>
                                            <p:strVal val="#ppt_x"/>
                                          </p:val>
                                        </p:tav>
                                      </p:tavLst>
                                    </p:anim>
                                    <p:anim calcmode="lin" valueType="num">
                                      <p:cBhvr>
                                        <p:cTn id="85" dur="1000" fill="hold"/>
                                        <p:tgtEl>
                                          <p:spTgt spid="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0"/>
                                        <p:tgtEl>
                                          <p:spTgt spid="9"/>
                                        </p:tgtEl>
                                      </p:cBhvr>
                                    </p:animEffect>
                                    <p:anim calcmode="lin" valueType="num">
                                      <p:cBhvr>
                                        <p:cTn id="89" dur="1000" fill="hold"/>
                                        <p:tgtEl>
                                          <p:spTgt spid="9"/>
                                        </p:tgtEl>
                                        <p:attrNameLst>
                                          <p:attrName>ppt_x</p:attrName>
                                        </p:attrNameLst>
                                      </p:cBhvr>
                                      <p:tavLst>
                                        <p:tav tm="0">
                                          <p:val>
                                            <p:strVal val="#ppt_x"/>
                                          </p:val>
                                        </p:tav>
                                        <p:tav tm="100000">
                                          <p:val>
                                            <p:strVal val="#ppt_x"/>
                                          </p:val>
                                        </p:tav>
                                      </p:tavLst>
                                    </p:anim>
                                    <p:anim calcmode="lin" valueType="num">
                                      <p:cBhvr>
                                        <p:cTn id="9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1000"/>
                                        <p:tgtEl>
                                          <p:spTgt spid="19"/>
                                        </p:tgtEl>
                                      </p:cBhvr>
                                    </p:animEffect>
                                    <p:anim calcmode="lin" valueType="num">
                                      <p:cBhvr>
                                        <p:cTn id="101" dur="1000" fill="hold"/>
                                        <p:tgtEl>
                                          <p:spTgt spid="19"/>
                                        </p:tgtEl>
                                        <p:attrNameLst>
                                          <p:attrName>ppt_x</p:attrName>
                                        </p:attrNameLst>
                                      </p:cBhvr>
                                      <p:tavLst>
                                        <p:tav tm="0">
                                          <p:val>
                                            <p:strVal val="#ppt_x"/>
                                          </p:val>
                                        </p:tav>
                                        <p:tav tm="100000">
                                          <p:val>
                                            <p:strVal val="#ppt_x"/>
                                          </p:val>
                                        </p:tav>
                                      </p:tavLst>
                                    </p:anim>
                                    <p:anim calcmode="lin" valueType="num">
                                      <p:cBhvr>
                                        <p:cTn id="102" dur="1000" fill="hold"/>
                                        <p:tgtEl>
                                          <p:spTgt spid="19"/>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p:bldP spid="20" grpId="0"/>
      <p:bldP spid="3" grpId="0" animBg="1"/>
      <p:bldP spid="7" grpId="0" animBg="1"/>
      <p:bldP spid="8" grpId="0"/>
      <p:bldP spid="9" grpId="0"/>
      <p:bldP spid="10" grpId="0" animBg="1"/>
      <p:bldP spid="11" grpId="0" animBg="1"/>
      <p:bldP spid="12" grpId="0"/>
      <p:bldP spid="13" grpId="0"/>
      <p:bldP spid="14" grpId="0" animBg="1"/>
      <p:bldP spid="15" grpId="0" animBg="1"/>
      <p:bldP spid="16" grpId="0"/>
      <p:bldP spid="17" grpId="0"/>
      <p:bldP spid="18" grpId="0" animBg="1"/>
      <p:bldP spid="19" grpId="0" animBg="1"/>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artoon of a robot&#10;&#10;Description automatically generated with medium confidence">
            <a:extLst>
              <a:ext uri="{FF2B5EF4-FFF2-40B4-BE49-F238E27FC236}">
                <a16:creationId xmlns:a16="http://schemas.microsoft.com/office/drawing/2014/main" id="{3EABD395-FABF-21B7-1FD9-CED3A4B6D02F}"/>
              </a:ext>
            </a:extLst>
          </p:cNvPr>
          <p:cNvPicPr>
            <a:picLocks noChangeAspect="1"/>
          </p:cNvPicPr>
          <p:nvPr/>
        </p:nvPicPr>
        <p:blipFill>
          <a:blip r:embed="rId2"/>
          <a:stretch>
            <a:fillRect/>
          </a:stretch>
        </p:blipFill>
        <p:spPr>
          <a:xfrm flipH="1">
            <a:off x="6614216" y="3085149"/>
            <a:ext cx="3395059" cy="3395059"/>
          </a:xfrm>
          <a:prstGeom prst="rect">
            <a:avLst/>
          </a:prstGeom>
        </p:spPr>
      </p:pic>
      <p:sp>
        <p:nvSpPr>
          <p:cNvPr id="3" name="Title 2">
            <a:extLst>
              <a:ext uri="{FF2B5EF4-FFF2-40B4-BE49-F238E27FC236}">
                <a16:creationId xmlns:a16="http://schemas.microsoft.com/office/drawing/2014/main" id="{90D54793-7CB6-B999-F35F-F0F7D88518C3}"/>
              </a:ext>
            </a:extLst>
          </p:cNvPr>
          <p:cNvSpPr>
            <a:spLocks noGrp="1"/>
          </p:cNvSpPr>
          <p:nvPr>
            <p:ph type="title"/>
          </p:nvPr>
        </p:nvSpPr>
        <p:spPr>
          <a:xfrm>
            <a:off x="900475" y="535000"/>
            <a:ext cx="7343050" cy="707400"/>
          </a:xfrm>
        </p:spPr>
        <p:txBody>
          <a:bodyPr/>
          <a:lstStyle/>
          <a:p>
            <a:r>
              <a:rPr lang="fr-FR" b="1" dirty="0">
                <a:latin typeface="Quicksand" pitchFamily="2" charset="0"/>
              </a:rPr>
              <a:t>Optimal Substructure (</a:t>
            </a:r>
            <a:r>
              <a:rPr lang="fr-FR" b="1" dirty="0" err="1">
                <a:latin typeface="Quicksand" pitchFamily="2" charset="0"/>
              </a:rPr>
              <a:t>Cấu</a:t>
            </a:r>
            <a:r>
              <a:rPr lang="fr-FR" b="1" dirty="0">
                <a:latin typeface="Quicksand" pitchFamily="2" charset="0"/>
              </a:rPr>
              <a:t> </a:t>
            </a:r>
            <a:r>
              <a:rPr lang="fr-FR" b="1" dirty="0" err="1">
                <a:latin typeface="Quicksand" pitchFamily="2" charset="0"/>
              </a:rPr>
              <a:t>trúc</a:t>
            </a:r>
            <a:r>
              <a:rPr lang="fr-FR" b="1" dirty="0">
                <a:latin typeface="Quicksand" pitchFamily="2" charset="0"/>
              </a:rPr>
              <a:t> </a:t>
            </a:r>
            <a:r>
              <a:rPr lang="fr-FR" b="1" dirty="0" err="1">
                <a:latin typeface="Quicksand" pitchFamily="2" charset="0"/>
              </a:rPr>
              <a:t>tối</a:t>
            </a:r>
            <a:r>
              <a:rPr lang="fr-FR" b="1" dirty="0">
                <a:latin typeface="Quicksand" pitchFamily="2" charset="0"/>
              </a:rPr>
              <a:t> </a:t>
            </a:r>
            <a:r>
              <a:rPr lang="fr-FR" b="1" dirty="0" err="1">
                <a:latin typeface="Quicksand" pitchFamily="2" charset="0"/>
              </a:rPr>
              <a:t>ưu</a:t>
            </a:r>
            <a:r>
              <a:rPr lang="fr-FR" b="1" dirty="0">
                <a:latin typeface="Quicksand" pitchFamily="2" charset="0"/>
              </a:rPr>
              <a:t>): </a:t>
            </a:r>
            <a:endParaRPr lang="en-US" b="1" dirty="0">
              <a:latin typeface="Quicksand" pitchFamily="2" charset="0"/>
            </a:endParaRPr>
          </a:p>
        </p:txBody>
      </p:sp>
      <p:sp>
        <p:nvSpPr>
          <p:cNvPr id="4" name="Subtitle 3">
            <a:extLst>
              <a:ext uri="{FF2B5EF4-FFF2-40B4-BE49-F238E27FC236}">
                <a16:creationId xmlns:a16="http://schemas.microsoft.com/office/drawing/2014/main" id="{5B80E513-918F-C54A-CF27-F5E8121FDBB0}"/>
              </a:ext>
            </a:extLst>
          </p:cNvPr>
          <p:cNvSpPr>
            <a:spLocks noGrp="1"/>
          </p:cNvSpPr>
          <p:nvPr>
            <p:ph type="subTitle" idx="2"/>
          </p:nvPr>
        </p:nvSpPr>
        <p:spPr>
          <a:xfrm>
            <a:off x="964767" y="1242400"/>
            <a:ext cx="7214466" cy="842962"/>
          </a:xfrm>
        </p:spPr>
        <p:txBody>
          <a:bodyPr/>
          <a:lstStyle/>
          <a:p>
            <a:r>
              <a:rPr lang="vi-VN" dirty="0">
                <a:latin typeface="Quicksand" pitchFamily="2" charset="0"/>
              </a:rPr>
              <a:t>Lời giải tối ưu cho bài toán lớn có thể được xây dựng dựa trên lời giải tối ưu của các bài toán con nhỏ hơn.</a:t>
            </a:r>
            <a:endParaRPr lang="en-US" dirty="0">
              <a:latin typeface="Quicksand" pitchFamily="2" charset="0"/>
            </a:endParaRPr>
          </a:p>
        </p:txBody>
      </p:sp>
      <p:sp>
        <p:nvSpPr>
          <p:cNvPr id="20" name="TextBox 19">
            <a:extLst>
              <a:ext uri="{FF2B5EF4-FFF2-40B4-BE49-F238E27FC236}">
                <a16:creationId xmlns:a16="http://schemas.microsoft.com/office/drawing/2014/main" id="{1C3D41A3-81FC-F758-5079-6120A0204F58}"/>
              </a:ext>
            </a:extLst>
          </p:cNvPr>
          <p:cNvSpPr txBox="1"/>
          <p:nvPr/>
        </p:nvSpPr>
        <p:spPr>
          <a:xfrm>
            <a:off x="1170432" y="2493111"/>
            <a:ext cx="681303" cy="584775"/>
          </a:xfrm>
          <a:prstGeom prst="rect">
            <a:avLst/>
          </a:prstGeom>
          <a:noFill/>
        </p:spPr>
        <p:txBody>
          <a:bodyPr wrap="square" rtlCol="0">
            <a:spAutoFit/>
          </a:bodyPr>
          <a:lstStyle/>
          <a:p>
            <a:r>
              <a:rPr lang="vi-VN" sz="3200" b="1" dirty="0">
                <a:latin typeface="Quicksand" pitchFamily="2" charset="0"/>
              </a:rPr>
              <a:t>01</a:t>
            </a:r>
            <a:endParaRPr lang="en-US" sz="3200" b="1" dirty="0">
              <a:latin typeface="Quicksand" pitchFamily="2" charset="0"/>
            </a:endParaRPr>
          </a:p>
        </p:txBody>
      </p:sp>
      <p:sp>
        <p:nvSpPr>
          <p:cNvPr id="21" name="TextBox 20">
            <a:extLst>
              <a:ext uri="{FF2B5EF4-FFF2-40B4-BE49-F238E27FC236}">
                <a16:creationId xmlns:a16="http://schemas.microsoft.com/office/drawing/2014/main" id="{9DB46542-F5E3-7D24-FCEF-01D60A2EE57D}"/>
              </a:ext>
            </a:extLst>
          </p:cNvPr>
          <p:cNvSpPr txBox="1"/>
          <p:nvPr/>
        </p:nvSpPr>
        <p:spPr>
          <a:xfrm>
            <a:off x="782611"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Shortest Path Problem</a:t>
            </a:r>
          </a:p>
          <a:p>
            <a:endParaRPr lang="en-US" dirty="0"/>
          </a:p>
        </p:txBody>
      </p:sp>
      <p:sp>
        <p:nvSpPr>
          <p:cNvPr id="25" name="TextBox 24">
            <a:extLst>
              <a:ext uri="{FF2B5EF4-FFF2-40B4-BE49-F238E27FC236}">
                <a16:creationId xmlns:a16="http://schemas.microsoft.com/office/drawing/2014/main" id="{90F8EACB-8479-B1FA-F84E-D5C828BAEBA4}"/>
              </a:ext>
            </a:extLst>
          </p:cNvPr>
          <p:cNvSpPr txBox="1"/>
          <p:nvPr/>
        </p:nvSpPr>
        <p:spPr>
          <a:xfrm>
            <a:off x="2700528" y="2479531"/>
            <a:ext cx="681303" cy="584775"/>
          </a:xfrm>
          <a:prstGeom prst="rect">
            <a:avLst/>
          </a:prstGeom>
          <a:noFill/>
        </p:spPr>
        <p:txBody>
          <a:bodyPr wrap="square" rtlCol="0">
            <a:spAutoFit/>
          </a:bodyPr>
          <a:lstStyle/>
          <a:p>
            <a:r>
              <a:rPr lang="vi-VN" sz="3200" b="1" dirty="0">
                <a:latin typeface="Quicksand" pitchFamily="2" charset="0"/>
              </a:rPr>
              <a:t>02</a:t>
            </a:r>
            <a:endParaRPr lang="en-US" sz="3200" b="1" dirty="0">
              <a:latin typeface="Quicksand" pitchFamily="2" charset="0"/>
            </a:endParaRPr>
          </a:p>
        </p:txBody>
      </p:sp>
      <p:sp>
        <p:nvSpPr>
          <p:cNvPr id="26" name="TextBox 25">
            <a:extLst>
              <a:ext uri="{FF2B5EF4-FFF2-40B4-BE49-F238E27FC236}">
                <a16:creationId xmlns:a16="http://schemas.microsoft.com/office/drawing/2014/main" id="{9DECECF3-0EB1-19C5-CB5E-68BF11D33747}"/>
              </a:ext>
            </a:extLst>
          </p:cNvPr>
          <p:cNvSpPr txBox="1"/>
          <p:nvPr/>
        </p:nvSpPr>
        <p:spPr>
          <a:xfrm>
            <a:off x="2315898" y="3175021"/>
            <a:ext cx="1456944" cy="954107"/>
          </a:xfrm>
          <a:prstGeom prst="rect">
            <a:avLst/>
          </a:prstGeom>
          <a:noFill/>
        </p:spPr>
        <p:txBody>
          <a:bodyPr wrap="square" rtlCol="0">
            <a:spAutoFit/>
          </a:bodyPr>
          <a:lstStyle/>
          <a:p>
            <a:pPr algn="ctr"/>
            <a:r>
              <a:rPr lang="en-US" b="1" dirty="0">
                <a:latin typeface="Quicksand" pitchFamily="2" charset="0"/>
              </a:rPr>
              <a:t>Longest Common Subsequence</a:t>
            </a:r>
          </a:p>
          <a:p>
            <a:pPr algn="ctr"/>
            <a:r>
              <a:rPr lang="en-US" b="1" dirty="0">
                <a:latin typeface="Quicksand" pitchFamily="2" charset="0"/>
              </a:rPr>
              <a:t>(LCS)</a:t>
            </a:r>
          </a:p>
        </p:txBody>
      </p:sp>
      <p:sp>
        <p:nvSpPr>
          <p:cNvPr id="28" name="TextBox 27">
            <a:extLst>
              <a:ext uri="{FF2B5EF4-FFF2-40B4-BE49-F238E27FC236}">
                <a16:creationId xmlns:a16="http://schemas.microsoft.com/office/drawing/2014/main" id="{A56EAB26-1CDA-7AB4-9354-944C7B876B16}"/>
              </a:ext>
            </a:extLst>
          </p:cNvPr>
          <p:cNvSpPr txBox="1"/>
          <p:nvPr/>
        </p:nvSpPr>
        <p:spPr>
          <a:xfrm>
            <a:off x="4225977" y="2495795"/>
            <a:ext cx="685950" cy="584775"/>
          </a:xfrm>
          <a:prstGeom prst="rect">
            <a:avLst/>
          </a:prstGeom>
          <a:noFill/>
        </p:spPr>
        <p:txBody>
          <a:bodyPr wrap="square" rtlCol="0">
            <a:spAutoFit/>
          </a:bodyPr>
          <a:lstStyle/>
          <a:p>
            <a:r>
              <a:rPr lang="vi-VN" sz="3200" b="1" dirty="0">
                <a:latin typeface="Quicksand" pitchFamily="2" charset="0"/>
              </a:rPr>
              <a:t>03</a:t>
            </a:r>
            <a:endParaRPr lang="en-US" sz="3200" b="1" dirty="0">
              <a:latin typeface="Quicksand" pitchFamily="2" charset="0"/>
            </a:endParaRPr>
          </a:p>
        </p:txBody>
      </p:sp>
      <p:sp>
        <p:nvSpPr>
          <p:cNvPr id="29" name="TextBox 28">
            <a:extLst>
              <a:ext uri="{FF2B5EF4-FFF2-40B4-BE49-F238E27FC236}">
                <a16:creationId xmlns:a16="http://schemas.microsoft.com/office/drawing/2014/main" id="{570EC74F-BD3E-BBBB-AA55-37EB6B04A097}"/>
              </a:ext>
            </a:extLst>
          </p:cNvPr>
          <p:cNvSpPr txBox="1"/>
          <p:nvPr/>
        </p:nvSpPr>
        <p:spPr>
          <a:xfrm>
            <a:off x="3849186" y="3175021"/>
            <a:ext cx="1456944" cy="954107"/>
          </a:xfrm>
          <a:prstGeom prst="rect">
            <a:avLst/>
          </a:prstGeom>
          <a:noFill/>
        </p:spPr>
        <p:txBody>
          <a:bodyPr wrap="square" rtlCol="0">
            <a:spAutoFit/>
          </a:bodyPr>
          <a:lstStyle/>
          <a:p>
            <a:pPr algn="ctr"/>
            <a:r>
              <a:rPr lang="en-US" b="1" dirty="0">
                <a:latin typeface="Quicksand" pitchFamily="2" charset="0"/>
              </a:rPr>
              <a:t>Longest Increasing Subsequence (LIS)</a:t>
            </a:r>
          </a:p>
        </p:txBody>
      </p:sp>
      <p:sp>
        <p:nvSpPr>
          <p:cNvPr id="31" name="TextBox 30">
            <a:extLst>
              <a:ext uri="{FF2B5EF4-FFF2-40B4-BE49-F238E27FC236}">
                <a16:creationId xmlns:a16="http://schemas.microsoft.com/office/drawing/2014/main" id="{4AF63339-249B-E380-A019-EA8A20E835F5}"/>
              </a:ext>
            </a:extLst>
          </p:cNvPr>
          <p:cNvSpPr txBox="1"/>
          <p:nvPr/>
        </p:nvSpPr>
        <p:spPr>
          <a:xfrm>
            <a:off x="5714850" y="2493111"/>
            <a:ext cx="681303" cy="584775"/>
          </a:xfrm>
          <a:prstGeom prst="rect">
            <a:avLst/>
          </a:prstGeom>
          <a:noFill/>
        </p:spPr>
        <p:txBody>
          <a:bodyPr wrap="square" rtlCol="0">
            <a:spAutoFit/>
          </a:bodyPr>
          <a:lstStyle/>
          <a:p>
            <a:r>
              <a:rPr lang="vi-VN" sz="3200" b="1" dirty="0">
                <a:latin typeface="Quicksand" pitchFamily="2" charset="0"/>
              </a:rPr>
              <a:t>04</a:t>
            </a:r>
            <a:endParaRPr lang="en-US" sz="3200" b="1" dirty="0">
              <a:latin typeface="Quicksand" pitchFamily="2" charset="0"/>
            </a:endParaRPr>
          </a:p>
        </p:txBody>
      </p:sp>
      <p:sp>
        <p:nvSpPr>
          <p:cNvPr id="32" name="TextBox 31">
            <a:extLst>
              <a:ext uri="{FF2B5EF4-FFF2-40B4-BE49-F238E27FC236}">
                <a16:creationId xmlns:a16="http://schemas.microsoft.com/office/drawing/2014/main" id="{36EF0335-8DB0-18AE-298D-5BE96FACA7A0}"/>
              </a:ext>
            </a:extLst>
          </p:cNvPr>
          <p:cNvSpPr txBox="1"/>
          <p:nvPr/>
        </p:nvSpPr>
        <p:spPr>
          <a:xfrm>
            <a:off x="5330514" y="3175021"/>
            <a:ext cx="1524288"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Optimal Binary Search Tree</a:t>
            </a:r>
          </a:p>
          <a:p>
            <a:endParaRPr lang="en-US" dirty="0"/>
          </a:p>
        </p:txBody>
      </p:sp>
      <p:sp>
        <p:nvSpPr>
          <p:cNvPr id="34" name="TextBox 33">
            <a:extLst>
              <a:ext uri="{FF2B5EF4-FFF2-40B4-BE49-F238E27FC236}">
                <a16:creationId xmlns:a16="http://schemas.microsoft.com/office/drawing/2014/main" id="{68E1DAE0-7825-0A53-D675-D5E17EBA763A}"/>
              </a:ext>
            </a:extLst>
          </p:cNvPr>
          <p:cNvSpPr txBox="1"/>
          <p:nvPr/>
        </p:nvSpPr>
        <p:spPr>
          <a:xfrm>
            <a:off x="7244946" y="2500374"/>
            <a:ext cx="676656" cy="584775"/>
          </a:xfrm>
          <a:prstGeom prst="rect">
            <a:avLst/>
          </a:prstGeom>
          <a:noFill/>
        </p:spPr>
        <p:txBody>
          <a:bodyPr wrap="square" rtlCol="0">
            <a:spAutoFit/>
          </a:bodyPr>
          <a:lstStyle/>
          <a:p>
            <a:r>
              <a:rPr lang="vi-VN" sz="3200" b="1">
                <a:latin typeface="Quicksand" pitchFamily="2" charset="0"/>
              </a:rPr>
              <a:t>05</a:t>
            </a:r>
            <a:endParaRPr lang="en-US" sz="3200" b="1" dirty="0">
              <a:latin typeface="Quicksand" pitchFamily="2" charset="0"/>
            </a:endParaRPr>
          </a:p>
        </p:txBody>
      </p:sp>
      <p:sp>
        <p:nvSpPr>
          <p:cNvPr id="35" name="TextBox 34">
            <a:extLst>
              <a:ext uri="{FF2B5EF4-FFF2-40B4-BE49-F238E27FC236}">
                <a16:creationId xmlns:a16="http://schemas.microsoft.com/office/drawing/2014/main" id="{AD0F5E98-7D17-0607-05F5-5806CE3F4B06}"/>
              </a:ext>
            </a:extLst>
          </p:cNvPr>
          <p:cNvSpPr txBox="1"/>
          <p:nvPr/>
        </p:nvSpPr>
        <p:spPr>
          <a:xfrm>
            <a:off x="6854802"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Knapsack Problem</a:t>
            </a:r>
          </a:p>
          <a:p>
            <a:endParaRPr lang="en-US" dirty="0"/>
          </a:p>
        </p:txBody>
      </p:sp>
    </p:spTree>
    <p:extLst>
      <p:ext uri="{BB962C8B-B14F-4D97-AF65-F5344CB8AC3E}">
        <p14:creationId xmlns:p14="http://schemas.microsoft.com/office/powerpoint/2010/main" val="1959578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26" grpId="0"/>
      <p:bldP spid="29" grpId="0"/>
      <p:bldP spid="32" grpId="0"/>
      <p:bldP spid="35"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TotalTime>
  <Words>1969</Words>
  <Application>Microsoft Office PowerPoint</Application>
  <PresentationFormat>On-screen Show (16:9)</PresentationFormat>
  <Paragraphs>188</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Golos Text Medium</vt:lpstr>
      <vt:lpstr>Gantari</vt:lpstr>
      <vt:lpstr>Bebas Neue</vt:lpstr>
      <vt:lpstr>Golos Text</vt:lpstr>
      <vt:lpstr>Nunito</vt:lpstr>
      <vt:lpstr>Quicksand</vt:lpstr>
      <vt:lpstr>Arial</vt:lpstr>
      <vt:lpstr>Artificial Intelligence by Slidesgo</vt:lpstr>
      <vt:lpstr>Dynamic Programing</vt:lpstr>
      <vt:lpstr>ĐẶT VẤN ĐỀ</vt:lpstr>
      <vt:lpstr>PowerPoint Presentation</vt:lpstr>
      <vt:lpstr>01</vt:lpstr>
      <vt:lpstr>Dynamic programming  là gì  </vt:lpstr>
      <vt:lpstr>01       Dynamic programming là gì </vt:lpstr>
      <vt:lpstr>Đặc điểm của Dynamic programming</vt:lpstr>
      <vt:lpstr>Overlapping Subproblems (Các bài toán con chồng chéo) </vt:lpstr>
      <vt:lpstr>Optimal Substructure (Cấu trúc tối ưu): </vt:lpstr>
      <vt:lpstr>Các cách tiếp cận bài toán</vt:lpstr>
      <vt:lpstr>Top-down DP ( memoization ) </vt:lpstr>
      <vt:lpstr>PowerPoint Presentation</vt:lpstr>
      <vt:lpstr>Các bước làm tổng quát </vt:lpstr>
      <vt:lpstr>PowerPoint Presentation</vt:lpstr>
      <vt:lpstr>PowerPoint Presentation</vt:lpstr>
      <vt:lpstr>Recursion </vt:lpstr>
      <vt:lpstr>Recursion </vt:lpstr>
      <vt:lpstr>PowerPoint Presentation</vt:lpstr>
      <vt:lpstr>Memoization  </vt:lpstr>
      <vt:lpstr>PowerPoint Presentation</vt:lpstr>
      <vt:lpstr>PowerPoint Presentation</vt:lpstr>
      <vt:lpstr>PowerPoint Presentation</vt:lpstr>
      <vt:lpstr>Recursion </vt:lpstr>
      <vt:lpstr>PowerPoint Presentation</vt:lpstr>
      <vt:lpstr>Memoization  </vt:lpstr>
      <vt:lpstr>Memoization</vt:lpstr>
      <vt:lpstr>PowerPoint Presentation</vt:lpstr>
      <vt:lpstr>Các bước làm tổng quát - DP </vt:lpstr>
      <vt:lpstr>Bottom-up DP ( Tabulation ) </vt:lpstr>
      <vt:lpstr>PowerPoint Presentation</vt:lpstr>
      <vt:lpstr>PowerPoint Presentation</vt:lpstr>
      <vt:lpstr>PowerPoint Presentation</vt:lpstr>
      <vt:lpstr>PowerPoint Presentation</vt:lpstr>
      <vt:lpstr>PowerPoint Presentation</vt:lpstr>
      <vt:lpstr>Recursion </vt:lpstr>
      <vt:lpstr>Memoization  </vt:lpstr>
      <vt:lpstr>Tabulation  </vt:lpstr>
      <vt:lpstr>Tabulation VS Memoization</vt:lpstr>
      <vt:lpstr>Advantages &amp; Disadvantages</vt:lpstr>
      <vt:lpstr>Divide &amp; Conquer vs 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Programing</dc:title>
  <cp:lastModifiedBy>Nguyễn Huỳnh Phúc Lâm</cp:lastModifiedBy>
  <cp:revision>17</cp:revision>
  <dcterms:modified xsi:type="dcterms:W3CDTF">2023-05-30T17:13:25Z</dcterms:modified>
</cp:coreProperties>
</file>